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7"/>
  </p:notesMasterIdLst>
  <p:sldIdLst>
    <p:sldId id="256" r:id="rId5"/>
    <p:sldId id="258" r:id="rId6"/>
    <p:sldId id="257" r:id="rId7"/>
    <p:sldId id="293" r:id="rId8"/>
    <p:sldId id="291" r:id="rId9"/>
    <p:sldId id="289" r:id="rId10"/>
    <p:sldId id="288" r:id="rId11"/>
    <p:sldId id="287" r:id="rId12"/>
    <p:sldId id="286" r:id="rId13"/>
    <p:sldId id="294" r:id="rId14"/>
    <p:sldId id="284" r:id="rId15"/>
    <p:sldId id="283" r:id="rId16"/>
    <p:sldId id="282" r:id="rId17"/>
    <p:sldId id="281" r:id="rId18"/>
    <p:sldId id="444" r:id="rId19"/>
    <p:sldId id="445" r:id="rId20"/>
    <p:sldId id="299" r:id="rId21"/>
    <p:sldId id="360" r:id="rId22"/>
    <p:sldId id="442" r:id="rId23"/>
    <p:sldId id="301" r:id="rId24"/>
    <p:sldId id="302" r:id="rId25"/>
    <p:sldId id="303" r:id="rId26"/>
    <p:sldId id="304" r:id="rId27"/>
    <p:sldId id="305" r:id="rId28"/>
    <p:sldId id="363" r:id="rId29"/>
    <p:sldId id="306" r:id="rId30"/>
    <p:sldId id="307" r:id="rId31"/>
    <p:sldId id="364" r:id="rId32"/>
    <p:sldId id="309" r:id="rId33"/>
    <p:sldId id="310" r:id="rId34"/>
    <p:sldId id="312" r:id="rId35"/>
    <p:sldId id="44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ABA631-9E81-4A07-A70E-3B1764CD03F1}" v="93" dt="2021-10-19T08:38:24.278"/>
    <p1510:client id="{DF748364-A9FB-4AA9-BD63-2D7357FD7CCF}" v="57" dt="2021-10-20T07:11:31.593"/>
    <p1510:client id="{F5B2FA70-0AD9-4C3A-94B0-A08E984E9263}" v="2" dt="2021-10-05T11:10:31.010"/>
    <p1510:client id="{F230BF65-FBE5-A25F-98EF-481554C5FDE1}" v="9" dt="2021-10-17T14:07:09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sepod.com/" TargetMode="External"/><Relationship Id="rId2" Type="http://schemas.openxmlformats.org/officeDocument/2006/relationships/hyperlink" Target="http://www.corbettmaths.com/5-a-day/gcse/" TargetMode="External"/><Relationship Id="rId1" Type="http://schemas.openxmlformats.org/officeDocument/2006/relationships/hyperlink" Target="http://www.vle.mathswatch.com/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sepod.com/" TargetMode="External"/><Relationship Id="rId2" Type="http://schemas.openxmlformats.org/officeDocument/2006/relationships/hyperlink" Target="http://www.corbettmaths.com/5-a-day/gcse/" TargetMode="External"/><Relationship Id="rId1" Type="http://schemas.openxmlformats.org/officeDocument/2006/relationships/hyperlink" Target="http://www.vle.mathswatch.com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FDBC2-EBB4-4ABA-BC4D-C12FCFD74D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E81D12-E520-4BA5-80F7-A58A23D6202D}">
      <dgm:prSet/>
      <dgm:spPr/>
      <dgm:t>
        <a:bodyPr/>
        <a:lstStyle/>
        <a:p>
          <a:r>
            <a:rPr lang="en-GB"/>
            <a:t>Welcome </a:t>
          </a:r>
          <a:endParaRPr lang="en-US"/>
        </a:p>
      </dgm:t>
    </dgm:pt>
    <dgm:pt modelId="{6BD9DE33-3B3C-4AE7-80EF-CE2E6FF7200D}" type="parTrans" cxnId="{A606FA5A-FCE2-4C6E-9871-4938B5C48AD6}">
      <dgm:prSet/>
      <dgm:spPr/>
      <dgm:t>
        <a:bodyPr/>
        <a:lstStyle/>
        <a:p>
          <a:endParaRPr lang="en-US"/>
        </a:p>
      </dgm:t>
    </dgm:pt>
    <dgm:pt modelId="{7BA7AEA6-4584-4426-9733-D02F3CD05DAB}" type="sibTrans" cxnId="{A606FA5A-FCE2-4C6E-9871-4938B5C48AD6}">
      <dgm:prSet/>
      <dgm:spPr/>
      <dgm:t>
        <a:bodyPr/>
        <a:lstStyle/>
        <a:p>
          <a:endParaRPr lang="en-US"/>
        </a:p>
      </dgm:t>
    </dgm:pt>
    <dgm:pt modelId="{4B2F6458-FBDE-4E75-ABC5-2AC0CC891526}">
      <dgm:prSet/>
      <dgm:spPr/>
      <dgm:t>
        <a:bodyPr/>
        <a:lstStyle/>
        <a:p>
          <a:r>
            <a:rPr lang="en-GB"/>
            <a:t>To share support for your child</a:t>
          </a:r>
          <a:endParaRPr lang="en-US"/>
        </a:p>
      </dgm:t>
    </dgm:pt>
    <dgm:pt modelId="{CB826D3F-5408-4009-B35F-5EB706148809}" type="parTrans" cxnId="{5B2C2D99-C442-4E26-9E4A-83789DF9B9CE}">
      <dgm:prSet/>
      <dgm:spPr/>
      <dgm:t>
        <a:bodyPr/>
        <a:lstStyle/>
        <a:p>
          <a:endParaRPr lang="en-US"/>
        </a:p>
      </dgm:t>
    </dgm:pt>
    <dgm:pt modelId="{2CFE8BB6-15F1-4DA1-900F-7AF363C589A8}" type="sibTrans" cxnId="{5B2C2D99-C442-4E26-9E4A-83789DF9B9CE}">
      <dgm:prSet/>
      <dgm:spPr/>
      <dgm:t>
        <a:bodyPr/>
        <a:lstStyle/>
        <a:p>
          <a:endParaRPr lang="en-US"/>
        </a:p>
      </dgm:t>
    </dgm:pt>
    <dgm:pt modelId="{6AC4910C-0A94-4756-A6E0-BDC92F0BA38B}">
      <dgm:prSet/>
      <dgm:spPr/>
      <dgm:t>
        <a:bodyPr/>
        <a:lstStyle/>
        <a:p>
          <a:r>
            <a:rPr lang="en-GB"/>
            <a:t>Guidance for English GCSE</a:t>
          </a:r>
          <a:endParaRPr lang="en-US"/>
        </a:p>
      </dgm:t>
    </dgm:pt>
    <dgm:pt modelId="{FC8EE054-4738-4918-B8EC-0FF42FAAC26F}" type="parTrans" cxnId="{1AC11D09-3DA3-464B-B9B9-2CA518903F46}">
      <dgm:prSet/>
      <dgm:spPr/>
      <dgm:t>
        <a:bodyPr/>
        <a:lstStyle/>
        <a:p>
          <a:endParaRPr lang="en-US"/>
        </a:p>
      </dgm:t>
    </dgm:pt>
    <dgm:pt modelId="{BAEA067E-2CD4-4FA7-BDF9-D2A1C5ACA568}" type="sibTrans" cxnId="{1AC11D09-3DA3-464B-B9B9-2CA518903F46}">
      <dgm:prSet/>
      <dgm:spPr/>
      <dgm:t>
        <a:bodyPr/>
        <a:lstStyle/>
        <a:p>
          <a:endParaRPr lang="en-US"/>
        </a:p>
      </dgm:t>
    </dgm:pt>
    <dgm:pt modelId="{935F5676-1651-4E90-BC76-F73FFE6E9A0F}">
      <dgm:prSet/>
      <dgm:spPr/>
      <dgm:t>
        <a:bodyPr/>
        <a:lstStyle/>
        <a:p>
          <a:r>
            <a:rPr lang="en-US"/>
            <a:t>Guidance</a:t>
          </a:r>
          <a:r>
            <a:rPr lang="en-US" baseline="0"/>
            <a:t>  for Maths GCSE</a:t>
          </a:r>
          <a:endParaRPr lang="en-US"/>
        </a:p>
      </dgm:t>
    </dgm:pt>
    <dgm:pt modelId="{52440D58-2838-4D40-B2A5-F6AEAC05D9B6}" type="parTrans" cxnId="{9D9C6821-F4D6-4866-862D-F99D278494D0}">
      <dgm:prSet/>
      <dgm:spPr/>
      <dgm:t>
        <a:bodyPr/>
        <a:lstStyle/>
        <a:p>
          <a:endParaRPr lang="en-US"/>
        </a:p>
      </dgm:t>
    </dgm:pt>
    <dgm:pt modelId="{CA2773FE-EBC7-4A8C-BF39-6475F538E7DE}" type="sibTrans" cxnId="{9D9C6821-F4D6-4866-862D-F99D278494D0}">
      <dgm:prSet/>
      <dgm:spPr/>
      <dgm:t>
        <a:bodyPr/>
        <a:lstStyle/>
        <a:p>
          <a:endParaRPr lang="en-US"/>
        </a:p>
      </dgm:t>
    </dgm:pt>
    <dgm:pt modelId="{9C1D0922-A8BA-4423-8F8D-E8284335BCB1}">
      <dgm:prSet/>
      <dgm:spPr/>
      <dgm:t>
        <a:bodyPr/>
        <a:lstStyle/>
        <a:p>
          <a:pPr rtl="0"/>
          <a:r>
            <a:rPr lang="en-GB"/>
            <a:t>How to help at home.</a:t>
          </a:r>
          <a:endParaRPr lang="en-US">
            <a:latin typeface="Calibri Light"/>
          </a:endParaRPr>
        </a:p>
      </dgm:t>
    </dgm:pt>
    <dgm:pt modelId="{E9C35630-D5BA-49A6-BA56-0189C4D5687A}" type="parTrans" cxnId="{001F3443-9340-4F2F-BB92-1426BFF25D2D}">
      <dgm:prSet/>
      <dgm:spPr/>
      <dgm:t>
        <a:bodyPr/>
        <a:lstStyle/>
        <a:p>
          <a:endParaRPr lang="en-US"/>
        </a:p>
      </dgm:t>
    </dgm:pt>
    <dgm:pt modelId="{118FA027-923E-4C45-BF52-5539B7703EC5}" type="sibTrans" cxnId="{001F3443-9340-4F2F-BB92-1426BFF25D2D}">
      <dgm:prSet/>
      <dgm:spPr/>
      <dgm:t>
        <a:bodyPr/>
        <a:lstStyle/>
        <a:p>
          <a:endParaRPr lang="en-US"/>
        </a:p>
      </dgm:t>
    </dgm:pt>
    <dgm:pt modelId="{94F76EBE-1057-4D0F-A4B5-5CA285815CB7}">
      <dgm:prSet phldr="0"/>
      <dgm:spPr/>
      <dgm:t>
        <a:bodyPr/>
        <a:lstStyle/>
        <a:p>
          <a:r>
            <a:rPr lang="en-GB"/>
            <a:t>Useful online resources.</a:t>
          </a:r>
        </a:p>
      </dgm:t>
    </dgm:pt>
    <dgm:pt modelId="{54770CCC-F9DC-4DA8-BA56-DC56D703CC62}" type="parTrans" cxnId="{BFE0C46D-30F9-44E8-AADF-F08F706E63B1}">
      <dgm:prSet/>
      <dgm:spPr/>
    </dgm:pt>
    <dgm:pt modelId="{02C4C88D-390B-4B99-95CF-AA4A7DA3D944}" type="sibTrans" cxnId="{BFE0C46D-30F9-44E8-AADF-F08F706E63B1}">
      <dgm:prSet/>
      <dgm:spPr/>
    </dgm:pt>
    <dgm:pt modelId="{A2F27C07-0D10-4166-AB30-D14F0FBC6012}" type="pres">
      <dgm:prSet presAssocID="{AC8FDBC2-EBB4-4ABA-BC4D-C12FCFD74DB4}" presName="diagram" presStyleCnt="0">
        <dgm:presLayoutVars>
          <dgm:dir/>
          <dgm:resizeHandles val="exact"/>
        </dgm:presLayoutVars>
      </dgm:prSet>
      <dgm:spPr/>
    </dgm:pt>
    <dgm:pt modelId="{16C60B6E-DA56-4185-887C-23180E874D26}" type="pres">
      <dgm:prSet presAssocID="{E1E81D12-E520-4BA5-80F7-A58A23D6202D}" presName="node" presStyleLbl="node1" presStyleIdx="0" presStyleCnt="6">
        <dgm:presLayoutVars>
          <dgm:bulletEnabled val="1"/>
        </dgm:presLayoutVars>
      </dgm:prSet>
      <dgm:spPr/>
    </dgm:pt>
    <dgm:pt modelId="{6E8F0318-304D-416E-AFF9-C4E57A64F782}" type="pres">
      <dgm:prSet presAssocID="{7BA7AEA6-4584-4426-9733-D02F3CD05DAB}" presName="sibTrans" presStyleCnt="0"/>
      <dgm:spPr/>
    </dgm:pt>
    <dgm:pt modelId="{816F6010-FCA0-4758-9428-06784E80F9D3}" type="pres">
      <dgm:prSet presAssocID="{4B2F6458-FBDE-4E75-ABC5-2AC0CC891526}" presName="node" presStyleLbl="node1" presStyleIdx="1" presStyleCnt="6">
        <dgm:presLayoutVars>
          <dgm:bulletEnabled val="1"/>
        </dgm:presLayoutVars>
      </dgm:prSet>
      <dgm:spPr/>
    </dgm:pt>
    <dgm:pt modelId="{9FFD0743-BF3C-4BB7-AE8F-7CDBE2967F89}" type="pres">
      <dgm:prSet presAssocID="{2CFE8BB6-15F1-4DA1-900F-7AF363C589A8}" presName="sibTrans" presStyleCnt="0"/>
      <dgm:spPr/>
    </dgm:pt>
    <dgm:pt modelId="{C2DE62D9-0E82-4C4F-A8AD-79D76A17A451}" type="pres">
      <dgm:prSet presAssocID="{6AC4910C-0A94-4756-A6E0-BDC92F0BA38B}" presName="node" presStyleLbl="node1" presStyleIdx="2" presStyleCnt="6">
        <dgm:presLayoutVars>
          <dgm:bulletEnabled val="1"/>
        </dgm:presLayoutVars>
      </dgm:prSet>
      <dgm:spPr/>
    </dgm:pt>
    <dgm:pt modelId="{12BCAD86-EB0A-4C0F-B067-A30FFE441A91}" type="pres">
      <dgm:prSet presAssocID="{BAEA067E-2CD4-4FA7-BDF9-D2A1C5ACA568}" presName="sibTrans" presStyleCnt="0"/>
      <dgm:spPr/>
    </dgm:pt>
    <dgm:pt modelId="{FBC9C414-3AD5-4CE9-BCD7-DE50D58FC183}" type="pres">
      <dgm:prSet presAssocID="{935F5676-1651-4E90-BC76-F73FFE6E9A0F}" presName="node" presStyleLbl="node1" presStyleIdx="3" presStyleCnt="6">
        <dgm:presLayoutVars>
          <dgm:bulletEnabled val="1"/>
        </dgm:presLayoutVars>
      </dgm:prSet>
      <dgm:spPr/>
    </dgm:pt>
    <dgm:pt modelId="{76D4A546-2175-4EAC-815F-F2F24F952944}" type="pres">
      <dgm:prSet presAssocID="{CA2773FE-EBC7-4A8C-BF39-6475F538E7DE}" presName="sibTrans" presStyleCnt="0"/>
      <dgm:spPr/>
    </dgm:pt>
    <dgm:pt modelId="{920BF25E-D930-478F-97F4-4CAEC3837A78}" type="pres">
      <dgm:prSet presAssocID="{9C1D0922-A8BA-4423-8F8D-E8284335BCB1}" presName="node" presStyleLbl="node1" presStyleIdx="4" presStyleCnt="6">
        <dgm:presLayoutVars>
          <dgm:bulletEnabled val="1"/>
        </dgm:presLayoutVars>
      </dgm:prSet>
      <dgm:spPr/>
    </dgm:pt>
    <dgm:pt modelId="{D19BEE81-6C3D-438D-A768-6F106D2C0DF7}" type="pres">
      <dgm:prSet presAssocID="{118FA027-923E-4C45-BF52-5539B7703EC5}" presName="sibTrans" presStyleCnt="0"/>
      <dgm:spPr/>
    </dgm:pt>
    <dgm:pt modelId="{9186084D-2472-48E4-B7B7-737874FD0799}" type="pres">
      <dgm:prSet presAssocID="{94F76EBE-1057-4D0F-A4B5-5CA285815CB7}" presName="node" presStyleLbl="node1" presStyleIdx="5" presStyleCnt="6">
        <dgm:presLayoutVars>
          <dgm:bulletEnabled val="1"/>
        </dgm:presLayoutVars>
      </dgm:prSet>
      <dgm:spPr/>
    </dgm:pt>
  </dgm:ptLst>
  <dgm:cxnLst>
    <dgm:cxn modelId="{DF030C06-9BA4-4750-B264-52579AD19FD0}" type="presOf" srcId="{6AC4910C-0A94-4756-A6E0-BDC92F0BA38B}" destId="{C2DE62D9-0E82-4C4F-A8AD-79D76A17A451}" srcOrd="0" destOrd="0" presId="urn:microsoft.com/office/officeart/2005/8/layout/default"/>
    <dgm:cxn modelId="{1AC11D09-3DA3-464B-B9B9-2CA518903F46}" srcId="{AC8FDBC2-EBB4-4ABA-BC4D-C12FCFD74DB4}" destId="{6AC4910C-0A94-4756-A6E0-BDC92F0BA38B}" srcOrd="2" destOrd="0" parTransId="{FC8EE054-4738-4918-B8EC-0FF42FAAC26F}" sibTransId="{BAEA067E-2CD4-4FA7-BDF9-D2A1C5ACA568}"/>
    <dgm:cxn modelId="{8067B520-C62F-4D5B-AFA0-A998DE79F413}" type="presOf" srcId="{E1E81D12-E520-4BA5-80F7-A58A23D6202D}" destId="{16C60B6E-DA56-4185-887C-23180E874D26}" srcOrd="0" destOrd="0" presId="urn:microsoft.com/office/officeart/2005/8/layout/default"/>
    <dgm:cxn modelId="{9D9C6821-F4D6-4866-862D-F99D278494D0}" srcId="{AC8FDBC2-EBB4-4ABA-BC4D-C12FCFD74DB4}" destId="{935F5676-1651-4E90-BC76-F73FFE6E9A0F}" srcOrd="3" destOrd="0" parTransId="{52440D58-2838-4D40-B2A5-F6AEAC05D9B6}" sibTransId="{CA2773FE-EBC7-4A8C-BF39-6475F538E7DE}"/>
    <dgm:cxn modelId="{001F3443-9340-4F2F-BB92-1426BFF25D2D}" srcId="{AC8FDBC2-EBB4-4ABA-BC4D-C12FCFD74DB4}" destId="{9C1D0922-A8BA-4423-8F8D-E8284335BCB1}" srcOrd="4" destOrd="0" parTransId="{E9C35630-D5BA-49A6-BA56-0189C4D5687A}" sibTransId="{118FA027-923E-4C45-BF52-5539B7703EC5}"/>
    <dgm:cxn modelId="{55DBA66B-42B0-43D2-B449-9E3AC32CF5E3}" type="presOf" srcId="{935F5676-1651-4E90-BC76-F73FFE6E9A0F}" destId="{FBC9C414-3AD5-4CE9-BCD7-DE50D58FC183}" srcOrd="0" destOrd="0" presId="urn:microsoft.com/office/officeart/2005/8/layout/default"/>
    <dgm:cxn modelId="{BFE0C46D-30F9-44E8-AADF-F08F706E63B1}" srcId="{AC8FDBC2-EBB4-4ABA-BC4D-C12FCFD74DB4}" destId="{94F76EBE-1057-4D0F-A4B5-5CA285815CB7}" srcOrd="5" destOrd="0" parTransId="{54770CCC-F9DC-4DA8-BA56-DC56D703CC62}" sibTransId="{02C4C88D-390B-4B99-95CF-AA4A7DA3D944}"/>
    <dgm:cxn modelId="{3E1D1376-CE21-45D8-9413-9F1EB92C7063}" type="presOf" srcId="{4B2F6458-FBDE-4E75-ABC5-2AC0CC891526}" destId="{816F6010-FCA0-4758-9428-06784E80F9D3}" srcOrd="0" destOrd="0" presId="urn:microsoft.com/office/officeart/2005/8/layout/default"/>
    <dgm:cxn modelId="{A606FA5A-FCE2-4C6E-9871-4938B5C48AD6}" srcId="{AC8FDBC2-EBB4-4ABA-BC4D-C12FCFD74DB4}" destId="{E1E81D12-E520-4BA5-80F7-A58A23D6202D}" srcOrd="0" destOrd="0" parTransId="{6BD9DE33-3B3C-4AE7-80EF-CE2E6FF7200D}" sibTransId="{7BA7AEA6-4584-4426-9733-D02F3CD05DAB}"/>
    <dgm:cxn modelId="{0D57118A-3655-4CE1-81F3-F8AA119A80B0}" type="presOf" srcId="{94F76EBE-1057-4D0F-A4B5-5CA285815CB7}" destId="{9186084D-2472-48E4-B7B7-737874FD0799}" srcOrd="0" destOrd="0" presId="urn:microsoft.com/office/officeart/2005/8/layout/default"/>
    <dgm:cxn modelId="{5B2C2D99-C442-4E26-9E4A-83789DF9B9CE}" srcId="{AC8FDBC2-EBB4-4ABA-BC4D-C12FCFD74DB4}" destId="{4B2F6458-FBDE-4E75-ABC5-2AC0CC891526}" srcOrd="1" destOrd="0" parTransId="{CB826D3F-5408-4009-B35F-5EB706148809}" sibTransId="{2CFE8BB6-15F1-4DA1-900F-7AF363C589A8}"/>
    <dgm:cxn modelId="{E23786C3-1EE3-4311-845A-541ED73CC870}" type="presOf" srcId="{AC8FDBC2-EBB4-4ABA-BC4D-C12FCFD74DB4}" destId="{A2F27C07-0D10-4166-AB30-D14F0FBC6012}" srcOrd="0" destOrd="0" presId="urn:microsoft.com/office/officeart/2005/8/layout/default"/>
    <dgm:cxn modelId="{A74BD9D1-C534-4945-A23B-8BEA4E3EDD93}" type="presOf" srcId="{9C1D0922-A8BA-4423-8F8D-E8284335BCB1}" destId="{920BF25E-D930-478F-97F4-4CAEC3837A78}" srcOrd="0" destOrd="0" presId="urn:microsoft.com/office/officeart/2005/8/layout/default"/>
    <dgm:cxn modelId="{036FE9B1-CF90-489D-A4F9-B86ED62FB87F}" type="presParOf" srcId="{A2F27C07-0D10-4166-AB30-D14F0FBC6012}" destId="{16C60B6E-DA56-4185-887C-23180E874D26}" srcOrd="0" destOrd="0" presId="urn:microsoft.com/office/officeart/2005/8/layout/default"/>
    <dgm:cxn modelId="{7C0451B9-25D2-4607-8C50-2F8C8ED1C224}" type="presParOf" srcId="{A2F27C07-0D10-4166-AB30-D14F0FBC6012}" destId="{6E8F0318-304D-416E-AFF9-C4E57A64F782}" srcOrd="1" destOrd="0" presId="urn:microsoft.com/office/officeart/2005/8/layout/default"/>
    <dgm:cxn modelId="{50CDDEE0-8A98-49A6-BDFB-DC2910777815}" type="presParOf" srcId="{A2F27C07-0D10-4166-AB30-D14F0FBC6012}" destId="{816F6010-FCA0-4758-9428-06784E80F9D3}" srcOrd="2" destOrd="0" presId="urn:microsoft.com/office/officeart/2005/8/layout/default"/>
    <dgm:cxn modelId="{1C7B23F7-F2A5-46AE-A92C-9F072313E447}" type="presParOf" srcId="{A2F27C07-0D10-4166-AB30-D14F0FBC6012}" destId="{9FFD0743-BF3C-4BB7-AE8F-7CDBE2967F89}" srcOrd="3" destOrd="0" presId="urn:microsoft.com/office/officeart/2005/8/layout/default"/>
    <dgm:cxn modelId="{1120C985-7F88-4728-9D0F-ABDC67A7A3E5}" type="presParOf" srcId="{A2F27C07-0D10-4166-AB30-D14F0FBC6012}" destId="{C2DE62D9-0E82-4C4F-A8AD-79D76A17A451}" srcOrd="4" destOrd="0" presId="urn:microsoft.com/office/officeart/2005/8/layout/default"/>
    <dgm:cxn modelId="{21307C0E-D7D7-423C-B1B7-4EFC9707B133}" type="presParOf" srcId="{A2F27C07-0D10-4166-AB30-D14F0FBC6012}" destId="{12BCAD86-EB0A-4C0F-B067-A30FFE441A91}" srcOrd="5" destOrd="0" presId="urn:microsoft.com/office/officeart/2005/8/layout/default"/>
    <dgm:cxn modelId="{3E0F6618-D053-4725-94EE-3F8A56F38DE2}" type="presParOf" srcId="{A2F27C07-0D10-4166-AB30-D14F0FBC6012}" destId="{FBC9C414-3AD5-4CE9-BCD7-DE50D58FC183}" srcOrd="6" destOrd="0" presId="urn:microsoft.com/office/officeart/2005/8/layout/default"/>
    <dgm:cxn modelId="{4CD6BA3C-3F29-46EE-AC4B-941EB197DBC6}" type="presParOf" srcId="{A2F27C07-0D10-4166-AB30-D14F0FBC6012}" destId="{76D4A546-2175-4EAC-815F-F2F24F952944}" srcOrd="7" destOrd="0" presId="urn:microsoft.com/office/officeart/2005/8/layout/default"/>
    <dgm:cxn modelId="{61CEA7FF-B2E5-4534-BB7B-98C4D83336FF}" type="presParOf" srcId="{A2F27C07-0D10-4166-AB30-D14F0FBC6012}" destId="{920BF25E-D930-478F-97F4-4CAEC3837A78}" srcOrd="8" destOrd="0" presId="urn:microsoft.com/office/officeart/2005/8/layout/default"/>
    <dgm:cxn modelId="{3C8075CF-F07E-4326-99AA-5633C8FBDC64}" type="presParOf" srcId="{A2F27C07-0D10-4166-AB30-D14F0FBC6012}" destId="{D19BEE81-6C3D-438D-A768-6F106D2C0DF7}" srcOrd="9" destOrd="0" presId="urn:microsoft.com/office/officeart/2005/8/layout/default"/>
    <dgm:cxn modelId="{F88138EB-DF13-48EB-9521-DFF3674E8B2A}" type="presParOf" srcId="{A2F27C07-0D10-4166-AB30-D14F0FBC6012}" destId="{9186084D-2472-48E4-B7B7-737874FD079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5C3CEB-6E85-4D6A-AAC3-1DDC6C80E69B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D8FB563-E7DD-4907-BED2-C161F9BF8100}">
      <dgm:prSet/>
      <dgm:spPr/>
      <dgm:t>
        <a:bodyPr/>
        <a:lstStyle/>
        <a:p>
          <a:r>
            <a:rPr lang="en-GB"/>
            <a:t>Show all workings (even if really easy)</a:t>
          </a:r>
          <a:endParaRPr lang="en-US"/>
        </a:p>
      </dgm:t>
    </dgm:pt>
    <dgm:pt modelId="{90A0B3AD-E511-440C-9FBC-3D48C5EE2A57}" type="parTrans" cxnId="{78C6E9AF-52BC-4D47-ACD0-21E601039BB6}">
      <dgm:prSet/>
      <dgm:spPr/>
      <dgm:t>
        <a:bodyPr/>
        <a:lstStyle/>
        <a:p>
          <a:endParaRPr lang="en-US"/>
        </a:p>
      </dgm:t>
    </dgm:pt>
    <dgm:pt modelId="{6C6FE9DD-1DA4-445E-BF54-284285873F93}" type="sibTrans" cxnId="{78C6E9AF-52BC-4D47-ACD0-21E601039BB6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84F6219-B012-496D-A608-FB61195A5E07}">
      <dgm:prSet/>
      <dgm:spPr/>
      <dgm:t>
        <a:bodyPr/>
        <a:lstStyle/>
        <a:p>
          <a:r>
            <a:rPr lang="en-GB"/>
            <a:t>Set out clearly</a:t>
          </a:r>
          <a:endParaRPr lang="en-US"/>
        </a:p>
      </dgm:t>
    </dgm:pt>
    <dgm:pt modelId="{19FE19BC-51AB-4945-944F-CCD65DC4D3BC}" type="parTrans" cxnId="{743E8490-E3C0-4932-9D4E-BD831DE7638B}">
      <dgm:prSet/>
      <dgm:spPr/>
      <dgm:t>
        <a:bodyPr/>
        <a:lstStyle/>
        <a:p>
          <a:endParaRPr lang="en-US"/>
        </a:p>
      </dgm:t>
    </dgm:pt>
    <dgm:pt modelId="{B7D44C52-C5DC-4A5B-99B1-98558B95AD90}" type="sibTrans" cxnId="{743E8490-E3C0-4932-9D4E-BD831DE7638B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F9FCD57-3E66-4E36-8511-B5894B2C1790}">
      <dgm:prSet/>
      <dgm:spPr/>
      <dgm:t>
        <a:bodyPr/>
        <a:lstStyle/>
        <a:p>
          <a:r>
            <a:rPr lang="en-GB"/>
            <a:t>Write a final sentence for your answer</a:t>
          </a:r>
          <a:endParaRPr lang="en-US"/>
        </a:p>
      </dgm:t>
    </dgm:pt>
    <dgm:pt modelId="{16691A4D-637B-4FE2-9EA2-9CC1ED629752}" type="parTrans" cxnId="{4171C54E-33AB-4FF7-B6FE-7ABE77DF8B75}">
      <dgm:prSet/>
      <dgm:spPr/>
      <dgm:t>
        <a:bodyPr/>
        <a:lstStyle/>
        <a:p>
          <a:endParaRPr lang="en-US"/>
        </a:p>
      </dgm:t>
    </dgm:pt>
    <dgm:pt modelId="{0A406DEE-C41B-439B-A919-9B51115C06F4}" type="sibTrans" cxnId="{4171C54E-33AB-4FF7-B6FE-7ABE77DF8B75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36977F92-2CAA-4C54-8C91-DDF0137B950A}">
      <dgm:prSet/>
      <dgm:spPr/>
      <dgm:t>
        <a:bodyPr/>
        <a:lstStyle/>
        <a:p>
          <a:r>
            <a:rPr lang="en-GB"/>
            <a:t>For geometry questions - all used rules must be stated in the correct mathematical language</a:t>
          </a:r>
          <a:endParaRPr lang="en-US"/>
        </a:p>
      </dgm:t>
    </dgm:pt>
    <dgm:pt modelId="{7BD38D32-265D-4055-A2BB-8D9D5445D788}" type="parTrans" cxnId="{A36534E3-243C-4830-AA75-D08AF7222E2D}">
      <dgm:prSet/>
      <dgm:spPr/>
      <dgm:t>
        <a:bodyPr/>
        <a:lstStyle/>
        <a:p>
          <a:endParaRPr lang="en-US"/>
        </a:p>
      </dgm:t>
    </dgm:pt>
    <dgm:pt modelId="{97202B73-4639-43CA-812C-7EE28313027B}" type="sibTrans" cxnId="{A36534E3-243C-4830-AA75-D08AF7222E2D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6A505EA5-C1B7-4BD5-A630-518064A8478C}" type="pres">
      <dgm:prSet presAssocID="{AC5C3CEB-6E85-4D6A-AAC3-1DDC6C80E69B}" presName="Name0" presStyleCnt="0">
        <dgm:presLayoutVars>
          <dgm:animLvl val="lvl"/>
          <dgm:resizeHandles val="exact"/>
        </dgm:presLayoutVars>
      </dgm:prSet>
      <dgm:spPr/>
    </dgm:pt>
    <dgm:pt modelId="{387AFB5D-D3FA-432C-95F7-D884FBBCE0C1}" type="pres">
      <dgm:prSet presAssocID="{CD8FB563-E7DD-4907-BED2-C161F9BF8100}" presName="compositeNode" presStyleCnt="0">
        <dgm:presLayoutVars>
          <dgm:bulletEnabled val="1"/>
        </dgm:presLayoutVars>
      </dgm:prSet>
      <dgm:spPr/>
    </dgm:pt>
    <dgm:pt modelId="{46B18432-4525-4858-B851-89155CE9F377}" type="pres">
      <dgm:prSet presAssocID="{CD8FB563-E7DD-4907-BED2-C161F9BF8100}" presName="bgRect" presStyleLbl="alignNode1" presStyleIdx="0" presStyleCnt="4"/>
      <dgm:spPr/>
    </dgm:pt>
    <dgm:pt modelId="{36F91734-3597-4FFC-9AFB-77C89BADC935}" type="pres">
      <dgm:prSet presAssocID="{6C6FE9DD-1DA4-445E-BF54-284285873F93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F882A090-F77C-47AB-AF90-DFCCE8226477}" type="pres">
      <dgm:prSet presAssocID="{CD8FB563-E7DD-4907-BED2-C161F9BF8100}" presName="nodeRect" presStyleLbl="alignNode1" presStyleIdx="0" presStyleCnt="4">
        <dgm:presLayoutVars>
          <dgm:bulletEnabled val="1"/>
        </dgm:presLayoutVars>
      </dgm:prSet>
      <dgm:spPr/>
    </dgm:pt>
    <dgm:pt modelId="{93A3CBEA-9F4E-4F7B-8DB7-E4C3E7F9D5A3}" type="pres">
      <dgm:prSet presAssocID="{6C6FE9DD-1DA4-445E-BF54-284285873F93}" presName="sibTrans" presStyleCnt="0"/>
      <dgm:spPr/>
    </dgm:pt>
    <dgm:pt modelId="{76670B51-390C-4B69-BAD4-5465B2F5CDE7}" type="pres">
      <dgm:prSet presAssocID="{284F6219-B012-496D-A608-FB61195A5E07}" presName="compositeNode" presStyleCnt="0">
        <dgm:presLayoutVars>
          <dgm:bulletEnabled val="1"/>
        </dgm:presLayoutVars>
      </dgm:prSet>
      <dgm:spPr/>
    </dgm:pt>
    <dgm:pt modelId="{13CD9543-D751-441B-BF9A-D65B0FB2ABDF}" type="pres">
      <dgm:prSet presAssocID="{284F6219-B012-496D-A608-FB61195A5E07}" presName="bgRect" presStyleLbl="alignNode1" presStyleIdx="1" presStyleCnt="4"/>
      <dgm:spPr/>
    </dgm:pt>
    <dgm:pt modelId="{6C6931D3-C203-4549-AFE4-565218AED3F4}" type="pres">
      <dgm:prSet presAssocID="{B7D44C52-C5DC-4A5B-99B1-98558B95AD90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11DC4BE3-48A0-486B-9B9F-C34C691CE365}" type="pres">
      <dgm:prSet presAssocID="{284F6219-B012-496D-A608-FB61195A5E07}" presName="nodeRect" presStyleLbl="alignNode1" presStyleIdx="1" presStyleCnt="4">
        <dgm:presLayoutVars>
          <dgm:bulletEnabled val="1"/>
        </dgm:presLayoutVars>
      </dgm:prSet>
      <dgm:spPr/>
    </dgm:pt>
    <dgm:pt modelId="{A2AA1F4E-36CD-4C32-A389-BE47E0FA61AF}" type="pres">
      <dgm:prSet presAssocID="{B7D44C52-C5DC-4A5B-99B1-98558B95AD90}" presName="sibTrans" presStyleCnt="0"/>
      <dgm:spPr/>
    </dgm:pt>
    <dgm:pt modelId="{A5959AAB-1FCD-4B2E-94B5-521111225199}" type="pres">
      <dgm:prSet presAssocID="{8F9FCD57-3E66-4E36-8511-B5894B2C1790}" presName="compositeNode" presStyleCnt="0">
        <dgm:presLayoutVars>
          <dgm:bulletEnabled val="1"/>
        </dgm:presLayoutVars>
      </dgm:prSet>
      <dgm:spPr/>
    </dgm:pt>
    <dgm:pt modelId="{05333584-289E-4642-A097-341A704BB762}" type="pres">
      <dgm:prSet presAssocID="{8F9FCD57-3E66-4E36-8511-B5894B2C1790}" presName="bgRect" presStyleLbl="alignNode1" presStyleIdx="2" presStyleCnt="4"/>
      <dgm:spPr/>
    </dgm:pt>
    <dgm:pt modelId="{18EEB38A-328B-4601-8145-AEBCC12057A2}" type="pres">
      <dgm:prSet presAssocID="{0A406DEE-C41B-439B-A919-9B51115C06F4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68653690-ABC2-4885-B246-C919B407D25E}" type="pres">
      <dgm:prSet presAssocID="{8F9FCD57-3E66-4E36-8511-B5894B2C1790}" presName="nodeRect" presStyleLbl="alignNode1" presStyleIdx="2" presStyleCnt="4">
        <dgm:presLayoutVars>
          <dgm:bulletEnabled val="1"/>
        </dgm:presLayoutVars>
      </dgm:prSet>
      <dgm:spPr/>
    </dgm:pt>
    <dgm:pt modelId="{8F05E8FA-F02A-456D-84A0-ED6D79CB768C}" type="pres">
      <dgm:prSet presAssocID="{0A406DEE-C41B-439B-A919-9B51115C06F4}" presName="sibTrans" presStyleCnt="0"/>
      <dgm:spPr/>
    </dgm:pt>
    <dgm:pt modelId="{F6C17836-C4FD-48F9-A3B4-EA860A938989}" type="pres">
      <dgm:prSet presAssocID="{36977F92-2CAA-4C54-8C91-DDF0137B950A}" presName="compositeNode" presStyleCnt="0">
        <dgm:presLayoutVars>
          <dgm:bulletEnabled val="1"/>
        </dgm:presLayoutVars>
      </dgm:prSet>
      <dgm:spPr/>
    </dgm:pt>
    <dgm:pt modelId="{2D0EA22E-A2C9-49E6-A9C5-ECD5FD2C274E}" type="pres">
      <dgm:prSet presAssocID="{36977F92-2CAA-4C54-8C91-DDF0137B950A}" presName="bgRect" presStyleLbl="alignNode1" presStyleIdx="3" presStyleCnt="4"/>
      <dgm:spPr/>
    </dgm:pt>
    <dgm:pt modelId="{04AFD5C9-9645-4494-A763-0E3336C2DEB6}" type="pres">
      <dgm:prSet presAssocID="{97202B73-4639-43CA-812C-7EE28313027B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B02489D9-AB5B-4B68-8A0C-993CFF304400}" type="pres">
      <dgm:prSet presAssocID="{36977F92-2CAA-4C54-8C91-DDF0137B950A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74E1CF10-1965-4039-B4A7-97E4FEEDD773}" type="presOf" srcId="{8F9FCD57-3E66-4E36-8511-B5894B2C1790}" destId="{05333584-289E-4642-A097-341A704BB762}" srcOrd="0" destOrd="0" presId="urn:microsoft.com/office/officeart/2016/7/layout/LinearBlockProcessNumbered"/>
    <dgm:cxn modelId="{4A5FBB23-8198-4024-A81B-40B47880EC76}" type="presOf" srcId="{B7D44C52-C5DC-4A5B-99B1-98558B95AD90}" destId="{6C6931D3-C203-4549-AFE4-565218AED3F4}" srcOrd="0" destOrd="0" presId="urn:microsoft.com/office/officeart/2016/7/layout/LinearBlockProcessNumbered"/>
    <dgm:cxn modelId="{3F598B25-8FF1-4F4D-B69E-704A43FC6874}" type="presOf" srcId="{36977F92-2CAA-4C54-8C91-DDF0137B950A}" destId="{B02489D9-AB5B-4B68-8A0C-993CFF304400}" srcOrd="1" destOrd="0" presId="urn:microsoft.com/office/officeart/2016/7/layout/LinearBlockProcessNumbered"/>
    <dgm:cxn modelId="{8175322D-DE24-4384-9022-1F0F39862CB0}" type="presOf" srcId="{36977F92-2CAA-4C54-8C91-DDF0137B950A}" destId="{2D0EA22E-A2C9-49E6-A9C5-ECD5FD2C274E}" srcOrd="0" destOrd="0" presId="urn:microsoft.com/office/officeart/2016/7/layout/LinearBlockProcessNumbered"/>
    <dgm:cxn modelId="{2630D72D-B699-40AC-9250-1D22AF0B3542}" type="presOf" srcId="{AC5C3CEB-6E85-4D6A-AAC3-1DDC6C80E69B}" destId="{6A505EA5-C1B7-4BD5-A630-518064A8478C}" srcOrd="0" destOrd="0" presId="urn:microsoft.com/office/officeart/2016/7/layout/LinearBlockProcessNumbered"/>
    <dgm:cxn modelId="{08312A5D-1D2A-4371-9E46-442D69C6D6E9}" type="presOf" srcId="{8F9FCD57-3E66-4E36-8511-B5894B2C1790}" destId="{68653690-ABC2-4885-B246-C919B407D25E}" srcOrd="1" destOrd="0" presId="urn:microsoft.com/office/officeart/2016/7/layout/LinearBlockProcessNumbered"/>
    <dgm:cxn modelId="{B2482469-83BE-4641-A7D4-620B4FA17C4E}" type="presOf" srcId="{97202B73-4639-43CA-812C-7EE28313027B}" destId="{04AFD5C9-9645-4494-A763-0E3336C2DEB6}" srcOrd="0" destOrd="0" presId="urn:microsoft.com/office/officeart/2016/7/layout/LinearBlockProcessNumbered"/>
    <dgm:cxn modelId="{3706A94D-2348-42AA-A249-E3BD95BEB21B}" type="presOf" srcId="{284F6219-B012-496D-A608-FB61195A5E07}" destId="{11DC4BE3-48A0-486B-9B9F-C34C691CE365}" srcOrd="1" destOrd="0" presId="urn:microsoft.com/office/officeart/2016/7/layout/LinearBlockProcessNumbered"/>
    <dgm:cxn modelId="{4171C54E-33AB-4FF7-B6FE-7ABE77DF8B75}" srcId="{AC5C3CEB-6E85-4D6A-AAC3-1DDC6C80E69B}" destId="{8F9FCD57-3E66-4E36-8511-B5894B2C1790}" srcOrd="2" destOrd="0" parTransId="{16691A4D-637B-4FE2-9EA2-9CC1ED629752}" sibTransId="{0A406DEE-C41B-439B-A919-9B51115C06F4}"/>
    <dgm:cxn modelId="{743E8490-E3C0-4932-9D4E-BD831DE7638B}" srcId="{AC5C3CEB-6E85-4D6A-AAC3-1DDC6C80E69B}" destId="{284F6219-B012-496D-A608-FB61195A5E07}" srcOrd="1" destOrd="0" parTransId="{19FE19BC-51AB-4945-944F-CCD65DC4D3BC}" sibTransId="{B7D44C52-C5DC-4A5B-99B1-98558B95AD90}"/>
    <dgm:cxn modelId="{84F93B9C-22E5-4A8A-AAEF-2314BE401B44}" type="presOf" srcId="{CD8FB563-E7DD-4907-BED2-C161F9BF8100}" destId="{F882A090-F77C-47AB-AF90-DFCCE8226477}" srcOrd="1" destOrd="0" presId="urn:microsoft.com/office/officeart/2016/7/layout/LinearBlockProcessNumbered"/>
    <dgm:cxn modelId="{11AF36A0-CC8D-4F52-8F43-279FC2697BF4}" type="presOf" srcId="{0A406DEE-C41B-439B-A919-9B51115C06F4}" destId="{18EEB38A-328B-4601-8145-AEBCC12057A2}" srcOrd="0" destOrd="0" presId="urn:microsoft.com/office/officeart/2016/7/layout/LinearBlockProcessNumbered"/>
    <dgm:cxn modelId="{52C00AA4-DE31-4E1C-A732-5ABFF98FD734}" type="presOf" srcId="{CD8FB563-E7DD-4907-BED2-C161F9BF8100}" destId="{46B18432-4525-4858-B851-89155CE9F377}" srcOrd="0" destOrd="0" presId="urn:microsoft.com/office/officeart/2016/7/layout/LinearBlockProcessNumbered"/>
    <dgm:cxn modelId="{78C6E9AF-52BC-4D47-ACD0-21E601039BB6}" srcId="{AC5C3CEB-6E85-4D6A-AAC3-1DDC6C80E69B}" destId="{CD8FB563-E7DD-4907-BED2-C161F9BF8100}" srcOrd="0" destOrd="0" parTransId="{90A0B3AD-E511-440C-9FBC-3D48C5EE2A57}" sibTransId="{6C6FE9DD-1DA4-445E-BF54-284285873F93}"/>
    <dgm:cxn modelId="{353594BC-A37F-4B59-B47F-F16C92E33D0E}" type="presOf" srcId="{6C6FE9DD-1DA4-445E-BF54-284285873F93}" destId="{36F91734-3597-4FFC-9AFB-77C89BADC935}" srcOrd="0" destOrd="0" presId="urn:microsoft.com/office/officeart/2016/7/layout/LinearBlockProcessNumbered"/>
    <dgm:cxn modelId="{0F8FECC9-06B9-4A29-9077-7CCD72172983}" type="presOf" srcId="{284F6219-B012-496D-A608-FB61195A5E07}" destId="{13CD9543-D751-441B-BF9A-D65B0FB2ABDF}" srcOrd="0" destOrd="0" presId="urn:microsoft.com/office/officeart/2016/7/layout/LinearBlockProcessNumbered"/>
    <dgm:cxn modelId="{A36534E3-243C-4830-AA75-D08AF7222E2D}" srcId="{AC5C3CEB-6E85-4D6A-AAC3-1DDC6C80E69B}" destId="{36977F92-2CAA-4C54-8C91-DDF0137B950A}" srcOrd="3" destOrd="0" parTransId="{7BD38D32-265D-4055-A2BB-8D9D5445D788}" sibTransId="{97202B73-4639-43CA-812C-7EE28313027B}"/>
    <dgm:cxn modelId="{FDC8A39F-9AC5-47F3-87DD-CC6331FAC0C4}" type="presParOf" srcId="{6A505EA5-C1B7-4BD5-A630-518064A8478C}" destId="{387AFB5D-D3FA-432C-95F7-D884FBBCE0C1}" srcOrd="0" destOrd="0" presId="urn:microsoft.com/office/officeart/2016/7/layout/LinearBlockProcessNumbered"/>
    <dgm:cxn modelId="{4499C965-EF2D-4FCC-A8AD-FD589106109B}" type="presParOf" srcId="{387AFB5D-D3FA-432C-95F7-D884FBBCE0C1}" destId="{46B18432-4525-4858-B851-89155CE9F377}" srcOrd="0" destOrd="0" presId="urn:microsoft.com/office/officeart/2016/7/layout/LinearBlockProcessNumbered"/>
    <dgm:cxn modelId="{598D0171-57D2-4FB2-BB1D-0E1CC3815888}" type="presParOf" srcId="{387AFB5D-D3FA-432C-95F7-D884FBBCE0C1}" destId="{36F91734-3597-4FFC-9AFB-77C89BADC935}" srcOrd="1" destOrd="0" presId="urn:microsoft.com/office/officeart/2016/7/layout/LinearBlockProcessNumbered"/>
    <dgm:cxn modelId="{D19B24CC-F3CB-4054-8E2D-ECACDBDB1A97}" type="presParOf" srcId="{387AFB5D-D3FA-432C-95F7-D884FBBCE0C1}" destId="{F882A090-F77C-47AB-AF90-DFCCE8226477}" srcOrd="2" destOrd="0" presId="urn:microsoft.com/office/officeart/2016/7/layout/LinearBlockProcessNumbered"/>
    <dgm:cxn modelId="{9EF64700-EA83-41D3-97EB-C913CC4C1C64}" type="presParOf" srcId="{6A505EA5-C1B7-4BD5-A630-518064A8478C}" destId="{93A3CBEA-9F4E-4F7B-8DB7-E4C3E7F9D5A3}" srcOrd="1" destOrd="0" presId="urn:microsoft.com/office/officeart/2016/7/layout/LinearBlockProcessNumbered"/>
    <dgm:cxn modelId="{63376505-D73B-4320-B7E9-C1604A805750}" type="presParOf" srcId="{6A505EA5-C1B7-4BD5-A630-518064A8478C}" destId="{76670B51-390C-4B69-BAD4-5465B2F5CDE7}" srcOrd="2" destOrd="0" presId="urn:microsoft.com/office/officeart/2016/7/layout/LinearBlockProcessNumbered"/>
    <dgm:cxn modelId="{2E25EC2E-B943-4694-A28B-C3CE624004D6}" type="presParOf" srcId="{76670B51-390C-4B69-BAD4-5465B2F5CDE7}" destId="{13CD9543-D751-441B-BF9A-D65B0FB2ABDF}" srcOrd="0" destOrd="0" presId="urn:microsoft.com/office/officeart/2016/7/layout/LinearBlockProcessNumbered"/>
    <dgm:cxn modelId="{F1EE468E-3CBD-4C1C-AE86-C7D063FB2EA4}" type="presParOf" srcId="{76670B51-390C-4B69-BAD4-5465B2F5CDE7}" destId="{6C6931D3-C203-4549-AFE4-565218AED3F4}" srcOrd="1" destOrd="0" presId="urn:microsoft.com/office/officeart/2016/7/layout/LinearBlockProcessNumbered"/>
    <dgm:cxn modelId="{56384288-EC61-4C88-A3C0-0C0A5EA6C662}" type="presParOf" srcId="{76670B51-390C-4B69-BAD4-5465B2F5CDE7}" destId="{11DC4BE3-48A0-486B-9B9F-C34C691CE365}" srcOrd="2" destOrd="0" presId="urn:microsoft.com/office/officeart/2016/7/layout/LinearBlockProcessNumbered"/>
    <dgm:cxn modelId="{C02A4991-72BF-40BC-AEE0-2FCC42B6F776}" type="presParOf" srcId="{6A505EA5-C1B7-4BD5-A630-518064A8478C}" destId="{A2AA1F4E-36CD-4C32-A389-BE47E0FA61AF}" srcOrd="3" destOrd="0" presId="urn:microsoft.com/office/officeart/2016/7/layout/LinearBlockProcessNumbered"/>
    <dgm:cxn modelId="{A2626BEC-D664-444C-B432-DC50C5465299}" type="presParOf" srcId="{6A505EA5-C1B7-4BD5-A630-518064A8478C}" destId="{A5959AAB-1FCD-4B2E-94B5-521111225199}" srcOrd="4" destOrd="0" presId="urn:microsoft.com/office/officeart/2016/7/layout/LinearBlockProcessNumbered"/>
    <dgm:cxn modelId="{0A47D805-24A2-4F72-8C02-58910D5C96EA}" type="presParOf" srcId="{A5959AAB-1FCD-4B2E-94B5-521111225199}" destId="{05333584-289E-4642-A097-341A704BB762}" srcOrd="0" destOrd="0" presId="urn:microsoft.com/office/officeart/2016/7/layout/LinearBlockProcessNumbered"/>
    <dgm:cxn modelId="{83284560-34A3-46A5-B64E-89E9AC013061}" type="presParOf" srcId="{A5959AAB-1FCD-4B2E-94B5-521111225199}" destId="{18EEB38A-328B-4601-8145-AEBCC12057A2}" srcOrd="1" destOrd="0" presId="urn:microsoft.com/office/officeart/2016/7/layout/LinearBlockProcessNumbered"/>
    <dgm:cxn modelId="{B4E6A90F-60CB-40EC-ADB1-7D84092C19C1}" type="presParOf" srcId="{A5959AAB-1FCD-4B2E-94B5-521111225199}" destId="{68653690-ABC2-4885-B246-C919B407D25E}" srcOrd="2" destOrd="0" presId="urn:microsoft.com/office/officeart/2016/7/layout/LinearBlockProcessNumbered"/>
    <dgm:cxn modelId="{17A98E2B-D157-4CE3-A2FB-8931E1BDAB32}" type="presParOf" srcId="{6A505EA5-C1B7-4BD5-A630-518064A8478C}" destId="{8F05E8FA-F02A-456D-84A0-ED6D79CB768C}" srcOrd="5" destOrd="0" presId="urn:microsoft.com/office/officeart/2016/7/layout/LinearBlockProcessNumbered"/>
    <dgm:cxn modelId="{D2EB4A3C-9AE9-4A90-A8FC-3A106660AFB2}" type="presParOf" srcId="{6A505EA5-C1B7-4BD5-A630-518064A8478C}" destId="{F6C17836-C4FD-48F9-A3B4-EA860A938989}" srcOrd="6" destOrd="0" presId="urn:microsoft.com/office/officeart/2016/7/layout/LinearBlockProcessNumbered"/>
    <dgm:cxn modelId="{414455CB-6A5B-4E2E-B39A-F0EED7D46909}" type="presParOf" srcId="{F6C17836-C4FD-48F9-A3B4-EA860A938989}" destId="{2D0EA22E-A2C9-49E6-A9C5-ECD5FD2C274E}" srcOrd="0" destOrd="0" presId="urn:microsoft.com/office/officeart/2016/7/layout/LinearBlockProcessNumbered"/>
    <dgm:cxn modelId="{ED8DA196-3BF4-4033-B447-B7D001829C62}" type="presParOf" srcId="{F6C17836-C4FD-48F9-A3B4-EA860A938989}" destId="{04AFD5C9-9645-4494-A763-0E3336C2DEB6}" srcOrd="1" destOrd="0" presId="urn:microsoft.com/office/officeart/2016/7/layout/LinearBlockProcessNumbered"/>
    <dgm:cxn modelId="{FCC35C54-130B-4FB7-9E5A-F5CD995F1737}" type="presParOf" srcId="{F6C17836-C4FD-48F9-A3B4-EA860A938989}" destId="{B02489D9-AB5B-4B68-8A0C-993CFF30440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984635-D3D4-40A9-84C9-1D5EAC0DBDA3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10EB847-D9FB-4A3F-A159-4145EAB6A988}">
      <dgm:prSet/>
      <dgm:spPr/>
      <dgm:t>
        <a:bodyPr/>
        <a:lstStyle/>
        <a:p>
          <a:r>
            <a:rPr lang="en-US" dirty="0"/>
            <a:t>Practice</a:t>
          </a:r>
        </a:p>
      </dgm:t>
    </dgm:pt>
    <dgm:pt modelId="{35FE7FB4-FE45-42CC-B0B3-B40AAC21BAE4}" type="parTrans" cxnId="{8F860FBF-1F82-4CF5-A62C-A4C787EB9BE9}">
      <dgm:prSet/>
      <dgm:spPr/>
      <dgm:t>
        <a:bodyPr/>
        <a:lstStyle/>
        <a:p>
          <a:endParaRPr lang="en-US"/>
        </a:p>
      </dgm:t>
    </dgm:pt>
    <dgm:pt modelId="{30B6BE65-53E7-4FC7-ADD6-6EF16611807D}" type="sibTrans" cxnId="{8F860FBF-1F82-4CF5-A62C-A4C787EB9BE9}">
      <dgm:prSet/>
      <dgm:spPr/>
      <dgm:t>
        <a:bodyPr/>
        <a:lstStyle/>
        <a:p>
          <a:endParaRPr lang="en-US"/>
        </a:p>
      </dgm:t>
    </dgm:pt>
    <dgm:pt modelId="{9B5337EE-91C6-4E4B-9A50-7E6DBCD49558}">
      <dgm:prSet/>
      <dgm:spPr/>
      <dgm:t>
        <a:bodyPr/>
        <a:lstStyle/>
        <a:p>
          <a:r>
            <a:rPr lang="en-US" dirty="0"/>
            <a:t>Regular practice</a:t>
          </a:r>
        </a:p>
      </dgm:t>
    </dgm:pt>
    <dgm:pt modelId="{5F0E2468-2806-4621-8E71-9416B05A92B0}" type="parTrans" cxnId="{FFA73DA1-9F6A-4A5C-958F-B5AFBFB16D8E}">
      <dgm:prSet/>
      <dgm:spPr/>
      <dgm:t>
        <a:bodyPr/>
        <a:lstStyle/>
        <a:p>
          <a:endParaRPr lang="en-US"/>
        </a:p>
      </dgm:t>
    </dgm:pt>
    <dgm:pt modelId="{9701B429-62F7-4EF7-94EC-AA09730FF89F}" type="sibTrans" cxnId="{FFA73DA1-9F6A-4A5C-958F-B5AFBFB16D8E}">
      <dgm:prSet/>
      <dgm:spPr/>
      <dgm:t>
        <a:bodyPr/>
        <a:lstStyle/>
        <a:p>
          <a:endParaRPr lang="en-US"/>
        </a:p>
      </dgm:t>
    </dgm:pt>
    <dgm:pt modelId="{9726E653-4F60-44A2-BCDB-61706B7F42A2}">
      <dgm:prSet/>
      <dgm:spPr/>
      <dgm:t>
        <a:bodyPr/>
        <a:lstStyle/>
        <a:p>
          <a:r>
            <a:rPr lang="en-US" dirty="0"/>
            <a:t>Learn</a:t>
          </a:r>
        </a:p>
      </dgm:t>
    </dgm:pt>
    <dgm:pt modelId="{A44D0C3D-077A-41DD-B6BF-38D3CC3E2ABA}" type="parTrans" cxnId="{9DD2A67F-2C13-47D6-8C01-D7DECC40D65A}">
      <dgm:prSet/>
      <dgm:spPr/>
      <dgm:t>
        <a:bodyPr/>
        <a:lstStyle/>
        <a:p>
          <a:endParaRPr lang="en-US"/>
        </a:p>
      </dgm:t>
    </dgm:pt>
    <dgm:pt modelId="{52461A85-8726-421D-B7C3-813AD28E4994}" type="sibTrans" cxnId="{9DD2A67F-2C13-47D6-8C01-D7DECC40D65A}">
      <dgm:prSet/>
      <dgm:spPr/>
      <dgm:t>
        <a:bodyPr/>
        <a:lstStyle/>
        <a:p>
          <a:endParaRPr lang="en-US"/>
        </a:p>
      </dgm:t>
    </dgm:pt>
    <dgm:pt modelId="{4CCA5B62-918C-4C8D-8D74-23059407AFB2}">
      <dgm:prSet/>
      <dgm:spPr/>
      <dgm:t>
        <a:bodyPr/>
        <a:lstStyle/>
        <a:p>
          <a:r>
            <a:rPr lang="en-US" dirty="0"/>
            <a:t>Learn key facts and formulae</a:t>
          </a:r>
        </a:p>
      </dgm:t>
    </dgm:pt>
    <dgm:pt modelId="{20C57DBF-B90C-4F6C-AF4F-D7C96AF80DE5}" type="parTrans" cxnId="{7B71D60D-D845-4CC6-8AF2-6DFAA303018E}">
      <dgm:prSet/>
      <dgm:spPr/>
      <dgm:t>
        <a:bodyPr/>
        <a:lstStyle/>
        <a:p>
          <a:endParaRPr lang="en-US"/>
        </a:p>
      </dgm:t>
    </dgm:pt>
    <dgm:pt modelId="{72EBF762-A023-4268-A053-9CEC03896326}" type="sibTrans" cxnId="{7B71D60D-D845-4CC6-8AF2-6DFAA303018E}">
      <dgm:prSet/>
      <dgm:spPr/>
      <dgm:t>
        <a:bodyPr/>
        <a:lstStyle/>
        <a:p>
          <a:endParaRPr lang="en-US"/>
        </a:p>
      </dgm:t>
    </dgm:pt>
    <dgm:pt modelId="{7C4963DF-83C3-4973-9E36-9F3B8EB690ED}">
      <dgm:prSet/>
      <dgm:spPr/>
      <dgm:t>
        <a:bodyPr/>
        <a:lstStyle/>
        <a:p>
          <a:r>
            <a:rPr lang="en-US" dirty="0"/>
            <a:t>- make revision cards</a:t>
          </a:r>
        </a:p>
      </dgm:t>
    </dgm:pt>
    <dgm:pt modelId="{2CEDD7F7-C000-4C1D-90EA-83A5FDECC025}" type="parTrans" cxnId="{D65F8F14-354B-4A6C-8660-F18D475BCB3F}">
      <dgm:prSet/>
      <dgm:spPr/>
      <dgm:t>
        <a:bodyPr/>
        <a:lstStyle/>
        <a:p>
          <a:endParaRPr lang="en-US"/>
        </a:p>
      </dgm:t>
    </dgm:pt>
    <dgm:pt modelId="{A60F3AC6-28E7-48CB-A1DA-5CF13FAAACE2}" type="sibTrans" cxnId="{D65F8F14-354B-4A6C-8660-F18D475BCB3F}">
      <dgm:prSet/>
      <dgm:spPr/>
      <dgm:t>
        <a:bodyPr/>
        <a:lstStyle/>
        <a:p>
          <a:endParaRPr lang="en-US"/>
        </a:p>
      </dgm:t>
    </dgm:pt>
    <dgm:pt modelId="{942BC52A-21DF-47CF-884C-6DDE9D66CC77}">
      <dgm:prSet/>
      <dgm:spPr/>
      <dgm:t>
        <a:bodyPr/>
        <a:lstStyle/>
        <a:p>
          <a:r>
            <a:rPr lang="en-US" dirty="0"/>
            <a:t>- make posters</a:t>
          </a:r>
        </a:p>
      </dgm:t>
    </dgm:pt>
    <dgm:pt modelId="{A7E920F4-2E4B-4675-9F11-7A9A296ED730}" type="parTrans" cxnId="{1290AD55-BF2E-4B7E-A9AF-EC67EE288363}">
      <dgm:prSet/>
      <dgm:spPr/>
      <dgm:t>
        <a:bodyPr/>
        <a:lstStyle/>
        <a:p>
          <a:endParaRPr lang="en-US"/>
        </a:p>
      </dgm:t>
    </dgm:pt>
    <dgm:pt modelId="{9E063AA6-6EB2-449F-9896-515FFF922A2C}" type="sibTrans" cxnId="{1290AD55-BF2E-4B7E-A9AF-EC67EE288363}">
      <dgm:prSet/>
      <dgm:spPr/>
      <dgm:t>
        <a:bodyPr/>
        <a:lstStyle/>
        <a:p>
          <a:endParaRPr lang="en-US"/>
        </a:p>
      </dgm:t>
    </dgm:pt>
    <dgm:pt modelId="{A7D2D26A-BAC9-4C80-AC50-285597FCB4AD}">
      <dgm:prSet/>
      <dgm:spPr/>
      <dgm:t>
        <a:bodyPr/>
        <a:lstStyle/>
        <a:p>
          <a:r>
            <a:rPr lang="en-US" dirty="0"/>
            <a:t>Learn</a:t>
          </a:r>
        </a:p>
      </dgm:t>
    </dgm:pt>
    <dgm:pt modelId="{BECA26B9-E2E7-40C3-A0EB-2BEA6C4EDB98}" type="parTrans" cxnId="{C79EA15A-5FC6-468C-9A39-AF04050DD978}">
      <dgm:prSet/>
      <dgm:spPr/>
      <dgm:t>
        <a:bodyPr/>
        <a:lstStyle/>
        <a:p>
          <a:endParaRPr lang="en-US"/>
        </a:p>
      </dgm:t>
    </dgm:pt>
    <dgm:pt modelId="{F23E9E6B-356B-46B0-8F75-56BDC49F4877}" type="sibTrans" cxnId="{C79EA15A-5FC6-468C-9A39-AF04050DD978}">
      <dgm:prSet/>
      <dgm:spPr/>
      <dgm:t>
        <a:bodyPr/>
        <a:lstStyle/>
        <a:p>
          <a:endParaRPr lang="en-US"/>
        </a:p>
      </dgm:t>
    </dgm:pt>
    <dgm:pt modelId="{4BB93B2E-6E39-41F7-8FE9-7B7332C4E7C2}">
      <dgm:prSet/>
      <dgm:spPr/>
      <dgm:t>
        <a:bodyPr/>
        <a:lstStyle/>
        <a:p>
          <a:r>
            <a:rPr lang="en-US" dirty="0"/>
            <a:t>Learn meanings of key words</a:t>
          </a:r>
        </a:p>
      </dgm:t>
    </dgm:pt>
    <dgm:pt modelId="{5599378E-F1FE-4A6A-BDA4-ABC70BBE2A23}" type="parTrans" cxnId="{3DAE321E-AF61-4907-BC70-03AA0BAE3EF4}">
      <dgm:prSet/>
      <dgm:spPr/>
      <dgm:t>
        <a:bodyPr/>
        <a:lstStyle/>
        <a:p>
          <a:endParaRPr lang="en-US"/>
        </a:p>
      </dgm:t>
    </dgm:pt>
    <dgm:pt modelId="{06F2080E-3CCE-4366-8640-CA004832B930}" type="sibTrans" cxnId="{3DAE321E-AF61-4907-BC70-03AA0BAE3EF4}">
      <dgm:prSet/>
      <dgm:spPr/>
      <dgm:t>
        <a:bodyPr/>
        <a:lstStyle/>
        <a:p>
          <a:endParaRPr lang="en-US"/>
        </a:p>
      </dgm:t>
    </dgm:pt>
    <dgm:pt modelId="{8574ACEF-11CB-4EA3-8814-673C9DB10B8E}">
      <dgm:prSet/>
      <dgm:spPr/>
      <dgm:t>
        <a:bodyPr/>
        <a:lstStyle/>
        <a:p>
          <a:r>
            <a:rPr lang="en-US" dirty="0"/>
            <a:t>Use</a:t>
          </a:r>
        </a:p>
      </dgm:t>
    </dgm:pt>
    <dgm:pt modelId="{1789B5BA-33F3-470B-9C0B-23E2AACF586A}" type="parTrans" cxnId="{A461AE3E-DB38-4B57-AD1A-2FAC49C811AD}">
      <dgm:prSet/>
      <dgm:spPr/>
      <dgm:t>
        <a:bodyPr/>
        <a:lstStyle/>
        <a:p>
          <a:endParaRPr lang="en-US"/>
        </a:p>
      </dgm:t>
    </dgm:pt>
    <dgm:pt modelId="{D7E10F79-1333-4A83-BFB6-6EB5EFEF08D1}" type="sibTrans" cxnId="{A461AE3E-DB38-4B57-AD1A-2FAC49C811AD}">
      <dgm:prSet/>
      <dgm:spPr/>
      <dgm:t>
        <a:bodyPr/>
        <a:lstStyle/>
        <a:p>
          <a:endParaRPr lang="en-US"/>
        </a:p>
      </dgm:t>
    </dgm:pt>
    <dgm:pt modelId="{C5243071-557F-4AC9-A7ED-584AB172D719}">
      <dgm:prSet/>
      <dgm:spPr/>
      <dgm:t>
        <a:bodyPr/>
        <a:lstStyle/>
        <a:p>
          <a:pPr rtl="0"/>
          <a:r>
            <a:rPr lang="en-US" b="0" dirty="0"/>
            <a:t>Use a revision website</a:t>
          </a:r>
          <a:r>
            <a:rPr lang="en-US" b="0" dirty="0">
              <a:latin typeface="Calibri Light"/>
            </a:rPr>
            <a:t> and your revision guide</a:t>
          </a:r>
          <a:endParaRPr lang="en-US" b="0" dirty="0"/>
        </a:p>
      </dgm:t>
    </dgm:pt>
    <dgm:pt modelId="{A919097A-9585-4084-909C-5A3A6A60EFDC}" type="parTrans" cxnId="{4127DF86-BAB9-4B53-98C9-C2C41ADB0FEE}">
      <dgm:prSet/>
      <dgm:spPr/>
      <dgm:t>
        <a:bodyPr/>
        <a:lstStyle/>
        <a:p>
          <a:endParaRPr lang="en-US"/>
        </a:p>
      </dgm:t>
    </dgm:pt>
    <dgm:pt modelId="{665E4C22-CD49-4752-8158-8068BD177A10}" type="sibTrans" cxnId="{4127DF86-BAB9-4B53-98C9-C2C41ADB0FEE}">
      <dgm:prSet/>
      <dgm:spPr/>
      <dgm:t>
        <a:bodyPr/>
        <a:lstStyle/>
        <a:p>
          <a:endParaRPr lang="en-US"/>
        </a:p>
      </dgm:t>
    </dgm:pt>
    <dgm:pt modelId="{1937600A-1033-4D8F-B5E0-6B8DE08A9760}">
      <dgm:prSet/>
      <dgm:spPr/>
      <dgm:t>
        <a:bodyPr/>
        <a:lstStyle/>
        <a:p>
          <a:r>
            <a:rPr lang="en-US" dirty="0"/>
            <a:t>Complete</a:t>
          </a:r>
        </a:p>
      </dgm:t>
    </dgm:pt>
    <dgm:pt modelId="{4A81FB13-82F8-4BB7-9EA3-C70890D0F8EB}" type="parTrans" cxnId="{010B3F05-1D32-40CE-AB75-83CF50DB262E}">
      <dgm:prSet/>
      <dgm:spPr/>
      <dgm:t>
        <a:bodyPr/>
        <a:lstStyle/>
        <a:p>
          <a:endParaRPr lang="en-US"/>
        </a:p>
      </dgm:t>
    </dgm:pt>
    <dgm:pt modelId="{29E65C8E-788F-413E-BD3F-923EECB80175}" type="sibTrans" cxnId="{010B3F05-1D32-40CE-AB75-83CF50DB262E}">
      <dgm:prSet/>
      <dgm:spPr/>
      <dgm:t>
        <a:bodyPr/>
        <a:lstStyle/>
        <a:p>
          <a:endParaRPr lang="en-US"/>
        </a:p>
      </dgm:t>
    </dgm:pt>
    <dgm:pt modelId="{201FA4A7-1E68-4DC7-AD0C-AB75A3137E5B}">
      <dgm:prSet/>
      <dgm:spPr/>
      <dgm:t>
        <a:bodyPr/>
        <a:lstStyle/>
        <a:p>
          <a:r>
            <a:rPr lang="en-US" dirty="0"/>
            <a:t>Complete lots of practice papers	</a:t>
          </a:r>
        </a:p>
      </dgm:t>
    </dgm:pt>
    <dgm:pt modelId="{2B775876-96EF-492F-886C-739CCFFAF5B9}" type="parTrans" cxnId="{2C3AF4AC-E34E-4D3A-894B-F3C8C5DF122C}">
      <dgm:prSet/>
      <dgm:spPr/>
      <dgm:t>
        <a:bodyPr/>
        <a:lstStyle/>
        <a:p>
          <a:endParaRPr lang="en-US"/>
        </a:p>
      </dgm:t>
    </dgm:pt>
    <dgm:pt modelId="{BD27DAFA-A3D3-4CAA-AA8B-19F401153728}" type="sibTrans" cxnId="{2C3AF4AC-E34E-4D3A-894B-F3C8C5DF122C}">
      <dgm:prSet/>
      <dgm:spPr/>
      <dgm:t>
        <a:bodyPr/>
        <a:lstStyle/>
        <a:p>
          <a:endParaRPr lang="en-US"/>
        </a:p>
      </dgm:t>
    </dgm:pt>
    <dgm:pt modelId="{07507C3A-F213-426B-9FA1-4C0D88A8E28E}" type="pres">
      <dgm:prSet presAssocID="{E8984635-D3D4-40A9-84C9-1D5EAC0DBDA3}" presName="Name0" presStyleCnt="0">
        <dgm:presLayoutVars>
          <dgm:dir/>
          <dgm:animLvl val="lvl"/>
          <dgm:resizeHandles val="exact"/>
        </dgm:presLayoutVars>
      </dgm:prSet>
      <dgm:spPr/>
    </dgm:pt>
    <dgm:pt modelId="{A6EDA993-68E1-4BB8-B1A2-5EB3B105B9BF}" type="pres">
      <dgm:prSet presAssocID="{1937600A-1033-4D8F-B5E0-6B8DE08A9760}" presName="boxAndChildren" presStyleCnt="0"/>
      <dgm:spPr/>
    </dgm:pt>
    <dgm:pt modelId="{6D75E915-0995-438F-9DC3-490621A73471}" type="pres">
      <dgm:prSet presAssocID="{1937600A-1033-4D8F-B5E0-6B8DE08A9760}" presName="parentTextBox" presStyleLbl="alignNode1" presStyleIdx="0" presStyleCnt="5"/>
      <dgm:spPr/>
    </dgm:pt>
    <dgm:pt modelId="{E04FABC1-2E64-480A-B9EC-B59DF4C9376D}" type="pres">
      <dgm:prSet presAssocID="{1937600A-1033-4D8F-B5E0-6B8DE08A9760}" presName="descendantBox" presStyleLbl="bgAccFollowNode1" presStyleIdx="0" presStyleCnt="5"/>
      <dgm:spPr/>
    </dgm:pt>
    <dgm:pt modelId="{5599F509-322B-4CB7-867D-16CCEEB9C72C}" type="pres">
      <dgm:prSet presAssocID="{D7E10F79-1333-4A83-BFB6-6EB5EFEF08D1}" presName="sp" presStyleCnt="0"/>
      <dgm:spPr/>
    </dgm:pt>
    <dgm:pt modelId="{ACEEBC5F-26AD-406B-B822-B1EC18FA7BE3}" type="pres">
      <dgm:prSet presAssocID="{8574ACEF-11CB-4EA3-8814-673C9DB10B8E}" presName="arrowAndChildren" presStyleCnt="0"/>
      <dgm:spPr/>
    </dgm:pt>
    <dgm:pt modelId="{150A6FB4-C7DA-48E1-8DB8-3EF54A549DF0}" type="pres">
      <dgm:prSet presAssocID="{8574ACEF-11CB-4EA3-8814-673C9DB10B8E}" presName="parentTextArrow" presStyleLbl="node1" presStyleIdx="0" presStyleCnt="0"/>
      <dgm:spPr/>
    </dgm:pt>
    <dgm:pt modelId="{21B2C415-FA5C-4E59-9743-27F555991521}" type="pres">
      <dgm:prSet presAssocID="{8574ACEF-11CB-4EA3-8814-673C9DB10B8E}" presName="arrow" presStyleLbl="alignNode1" presStyleIdx="1" presStyleCnt="5"/>
      <dgm:spPr/>
    </dgm:pt>
    <dgm:pt modelId="{D1DD22CA-82D9-425B-83BA-1B602C0DD97C}" type="pres">
      <dgm:prSet presAssocID="{8574ACEF-11CB-4EA3-8814-673C9DB10B8E}" presName="descendantArrow" presStyleLbl="bgAccFollowNode1" presStyleIdx="1" presStyleCnt="5"/>
      <dgm:spPr/>
    </dgm:pt>
    <dgm:pt modelId="{0DE8A5DC-02B2-453B-8314-8C55A3FD67A0}" type="pres">
      <dgm:prSet presAssocID="{F23E9E6B-356B-46B0-8F75-56BDC49F4877}" presName="sp" presStyleCnt="0"/>
      <dgm:spPr/>
    </dgm:pt>
    <dgm:pt modelId="{FFF17255-1D8D-4290-B5F6-1B10ECF03C61}" type="pres">
      <dgm:prSet presAssocID="{A7D2D26A-BAC9-4C80-AC50-285597FCB4AD}" presName="arrowAndChildren" presStyleCnt="0"/>
      <dgm:spPr/>
    </dgm:pt>
    <dgm:pt modelId="{195DE33B-B3A1-4A00-94D4-D4268B556727}" type="pres">
      <dgm:prSet presAssocID="{A7D2D26A-BAC9-4C80-AC50-285597FCB4AD}" presName="parentTextArrow" presStyleLbl="node1" presStyleIdx="0" presStyleCnt="0"/>
      <dgm:spPr/>
    </dgm:pt>
    <dgm:pt modelId="{F987CEF3-E8B8-4C60-ABDC-8FF3C0B3AFF6}" type="pres">
      <dgm:prSet presAssocID="{A7D2D26A-BAC9-4C80-AC50-285597FCB4AD}" presName="arrow" presStyleLbl="alignNode1" presStyleIdx="2" presStyleCnt="5"/>
      <dgm:spPr/>
    </dgm:pt>
    <dgm:pt modelId="{32C70CF7-0AD7-43A8-82AE-3F9846E5D049}" type="pres">
      <dgm:prSet presAssocID="{A7D2D26A-BAC9-4C80-AC50-285597FCB4AD}" presName="descendantArrow" presStyleLbl="bgAccFollowNode1" presStyleIdx="2" presStyleCnt="5"/>
      <dgm:spPr/>
    </dgm:pt>
    <dgm:pt modelId="{E306A6B9-247B-49B3-8394-44C3ECA317AC}" type="pres">
      <dgm:prSet presAssocID="{52461A85-8726-421D-B7C3-813AD28E4994}" presName="sp" presStyleCnt="0"/>
      <dgm:spPr/>
    </dgm:pt>
    <dgm:pt modelId="{A1E0C286-E362-4BFC-9F93-DB893DCB72DD}" type="pres">
      <dgm:prSet presAssocID="{9726E653-4F60-44A2-BCDB-61706B7F42A2}" presName="arrowAndChildren" presStyleCnt="0"/>
      <dgm:spPr/>
    </dgm:pt>
    <dgm:pt modelId="{2361058D-DB7E-4B14-B311-B71D92DBC25F}" type="pres">
      <dgm:prSet presAssocID="{9726E653-4F60-44A2-BCDB-61706B7F42A2}" presName="parentTextArrow" presStyleLbl="node1" presStyleIdx="0" presStyleCnt="0"/>
      <dgm:spPr/>
    </dgm:pt>
    <dgm:pt modelId="{8E58BE46-92B7-44EC-86D5-C9D6BB2DABA0}" type="pres">
      <dgm:prSet presAssocID="{9726E653-4F60-44A2-BCDB-61706B7F42A2}" presName="arrow" presStyleLbl="alignNode1" presStyleIdx="3" presStyleCnt="5"/>
      <dgm:spPr/>
    </dgm:pt>
    <dgm:pt modelId="{6537BFD1-84B6-4B0D-8C75-FA4649F23837}" type="pres">
      <dgm:prSet presAssocID="{9726E653-4F60-44A2-BCDB-61706B7F42A2}" presName="descendantArrow" presStyleLbl="bgAccFollowNode1" presStyleIdx="3" presStyleCnt="5"/>
      <dgm:spPr/>
    </dgm:pt>
    <dgm:pt modelId="{8C6B3D19-33DD-4E5C-9F25-6ACB0E0FFFE3}" type="pres">
      <dgm:prSet presAssocID="{30B6BE65-53E7-4FC7-ADD6-6EF16611807D}" presName="sp" presStyleCnt="0"/>
      <dgm:spPr/>
    </dgm:pt>
    <dgm:pt modelId="{E3610BD1-E82E-459B-9CDD-B8FEDAB6CAC6}" type="pres">
      <dgm:prSet presAssocID="{010EB847-D9FB-4A3F-A159-4145EAB6A988}" presName="arrowAndChildren" presStyleCnt="0"/>
      <dgm:spPr/>
    </dgm:pt>
    <dgm:pt modelId="{BB44F38B-45B0-4030-8F19-ADF9486F1A50}" type="pres">
      <dgm:prSet presAssocID="{010EB847-D9FB-4A3F-A159-4145EAB6A988}" presName="parentTextArrow" presStyleLbl="node1" presStyleIdx="0" presStyleCnt="0"/>
      <dgm:spPr/>
    </dgm:pt>
    <dgm:pt modelId="{E21EFC59-5E6C-4385-9604-1772AFF8594D}" type="pres">
      <dgm:prSet presAssocID="{010EB847-D9FB-4A3F-A159-4145EAB6A988}" presName="arrow" presStyleLbl="alignNode1" presStyleIdx="4" presStyleCnt="5"/>
      <dgm:spPr/>
    </dgm:pt>
    <dgm:pt modelId="{13EEBDC1-FE52-4856-91CD-4176D66418AD}" type="pres">
      <dgm:prSet presAssocID="{010EB847-D9FB-4A3F-A159-4145EAB6A988}" presName="descendantArrow" presStyleLbl="bgAccFollowNode1" presStyleIdx="4" presStyleCnt="5"/>
      <dgm:spPr/>
    </dgm:pt>
  </dgm:ptLst>
  <dgm:cxnLst>
    <dgm:cxn modelId="{F3FB6D04-CA1A-4785-92ED-B8B8A2491EEE}" type="presOf" srcId="{C5243071-557F-4AC9-A7ED-584AB172D719}" destId="{D1DD22CA-82D9-425B-83BA-1B602C0DD97C}" srcOrd="0" destOrd="0" presId="urn:microsoft.com/office/officeart/2016/7/layout/VerticalDownArrowProcess"/>
    <dgm:cxn modelId="{010B3F05-1D32-40CE-AB75-83CF50DB262E}" srcId="{E8984635-D3D4-40A9-84C9-1D5EAC0DBDA3}" destId="{1937600A-1033-4D8F-B5E0-6B8DE08A9760}" srcOrd="4" destOrd="0" parTransId="{4A81FB13-82F8-4BB7-9EA3-C70890D0F8EB}" sibTransId="{29E65C8E-788F-413E-BD3F-923EECB80175}"/>
    <dgm:cxn modelId="{7B71D60D-D845-4CC6-8AF2-6DFAA303018E}" srcId="{9726E653-4F60-44A2-BCDB-61706B7F42A2}" destId="{4CCA5B62-918C-4C8D-8D74-23059407AFB2}" srcOrd="0" destOrd="0" parTransId="{20C57DBF-B90C-4F6C-AF4F-D7C96AF80DE5}" sibTransId="{72EBF762-A023-4268-A053-9CEC03896326}"/>
    <dgm:cxn modelId="{D65F8F14-354B-4A6C-8660-F18D475BCB3F}" srcId="{4CCA5B62-918C-4C8D-8D74-23059407AFB2}" destId="{7C4963DF-83C3-4973-9E36-9F3B8EB690ED}" srcOrd="0" destOrd="0" parTransId="{2CEDD7F7-C000-4C1D-90EA-83A5FDECC025}" sibTransId="{A60F3AC6-28E7-48CB-A1DA-5CF13FAAACE2}"/>
    <dgm:cxn modelId="{3DAE321E-AF61-4907-BC70-03AA0BAE3EF4}" srcId="{A7D2D26A-BAC9-4C80-AC50-285597FCB4AD}" destId="{4BB93B2E-6E39-41F7-8FE9-7B7332C4E7C2}" srcOrd="0" destOrd="0" parTransId="{5599378E-F1FE-4A6A-BDA4-ABC70BBE2A23}" sibTransId="{06F2080E-3CCE-4366-8640-CA004832B930}"/>
    <dgm:cxn modelId="{55576A2D-D165-4131-A14D-19B6C09D7C7D}" type="presOf" srcId="{4CCA5B62-918C-4C8D-8D74-23059407AFB2}" destId="{6537BFD1-84B6-4B0D-8C75-FA4649F23837}" srcOrd="0" destOrd="0" presId="urn:microsoft.com/office/officeart/2016/7/layout/VerticalDownArrowProcess"/>
    <dgm:cxn modelId="{1D26D32D-CFF5-40EF-A515-6C8E4DEBAC9C}" type="presOf" srcId="{9726E653-4F60-44A2-BCDB-61706B7F42A2}" destId="{2361058D-DB7E-4B14-B311-B71D92DBC25F}" srcOrd="0" destOrd="0" presId="urn:microsoft.com/office/officeart/2016/7/layout/VerticalDownArrowProcess"/>
    <dgm:cxn modelId="{11CCC63C-0708-4C86-B630-B4A9E373BE20}" type="presOf" srcId="{9B5337EE-91C6-4E4B-9A50-7E6DBCD49558}" destId="{13EEBDC1-FE52-4856-91CD-4176D66418AD}" srcOrd="0" destOrd="0" presId="urn:microsoft.com/office/officeart/2016/7/layout/VerticalDownArrowProcess"/>
    <dgm:cxn modelId="{A461AE3E-DB38-4B57-AD1A-2FAC49C811AD}" srcId="{E8984635-D3D4-40A9-84C9-1D5EAC0DBDA3}" destId="{8574ACEF-11CB-4EA3-8814-673C9DB10B8E}" srcOrd="3" destOrd="0" parTransId="{1789B5BA-33F3-470B-9C0B-23E2AACF586A}" sibTransId="{D7E10F79-1333-4A83-BFB6-6EB5EFEF08D1}"/>
    <dgm:cxn modelId="{C5436044-594A-4AAD-A956-F02219A93216}" type="presOf" srcId="{8574ACEF-11CB-4EA3-8814-673C9DB10B8E}" destId="{150A6FB4-C7DA-48E1-8DB8-3EF54A549DF0}" srcOrd="0" destOrd="0" presId="urn:microsoft.com/office/officeart/2016/7/layout/VerticalDownArrowProcess"/>
    <dgm:cxn modelId="{8BB8BD64-FF88-4D75-A068-36D38E4DB5FD}" type="presOf" srcId="{A7D2D26A-BAC9-4C80-AC50-285597FCB4AD}" destId="{F987CEF3-E8B8-4C60-ABDC-8FF3C0B3AFF6}" srcOrd="1" destOrd="0" presId="urn:microsoft.com/office/officeart/2016/7/layout/VerticalDownArrowProcess"/>
    <dgm:cxn modelId="{E041CD46-BDF1-48A2-BA3D-22F490B396ED}" type="presOf" srcId="{4BB93B2E-6E39-41F7-8FE9-7B7332C4E7C2}" destId="{32C70CF7-0AD7-43A8-82AE-3F9846E5D049}" srcOrd="0" destOrd="0" presId="urn:microsoft.com/office/officeart/2016/7/layout/VerticalDownArrowProcess"/>
    <dgm:cxn modelId="{092EA451-0D2A-4996-B382-727F5465C9AD}" type="presOf" srcId="{010EB847-D9FB-4A3F-A159-4145EAB6A988}" destId="{E21EFC59-5E6C-4385-9604-1772AFF8594D}" srcOrd="1" destOrd="0" presId="urn:microsoft.com/office/officeart/2016/7/layout/VerticalDownArrowProcess"/>
    <dgm:cxn modelId="{A5BC1672-77AB-40C8-8274-F19F9B93C946}" type="presOf" srcId="{9726E653-4F60-44A2-BCDB-61706B7F42A2}" destId="{8E58BE46-92B7-44EC-86D5-C9D6BB2DABA0}" srcOrd="1" destOrd="0" presId="urn:microsoft.com/office/officeart/2016/7/layout/VerticalDownArrowProcess"/>
    <dgm:cxn modelId="{1B26CA52-0FE8-477B-BF62-BBA123752FDC}" type="presOf" srcId="{7C4963DF-83C3-4973-9E36-9F3B8EB690ED}" destId="{6537BFD1-84B6-4B0D-8C75-FA4649F23837}" srcOrd="0" destOrd="1" presId="urn:microsoft.com/office/officeart/2016/7/layout/VerticalDownArrowProcess"/>
    <dgm:cxn modelId="{1290AD55-BF2E-4B7E-A9AF-EC67EE288363}" srcId="{4CCA5B62-918C-4C8D-8D74-23059407AFB2}" destId="{942BC52A-21DF-47CF-884C-6DDE9D66CC77}" srcOrd="1" destOrd="0" parTransId="{A7E920F4-2E4B-4675-9F11-7A9A296ED730}" sibTransId="{9E063AA6-6EB2-449F-9896-515FFF922A2C}"/>
    <dgm:cxn modelId="{74085876-EABE-4AD2-BB81-24C81FB1EB2C}" type="presOf" srcId="{010EB847-D9FB-4A3F-A159-4145EAB6A988}" destId="{BB44F38B-45B0-4030-8F19-ADF9486F1A50}" srcOrd="0" destOrd="0" presId="urn:microsoft.com/office/officeart/2016/7/layout/VerticalDownArrowProcess"/>
    <dgm:cxn modelId="{C79EA15A-5FC6-468C-9A39-AF04050DD978}" srcId="{E8984635-D3D4-40A9-84C9-1D5EAC0DBDA3}" destId="{A7D2D26A-BAC9-4C80-AC50-285597FCB4AD}" srcOrd="2" destOrd="0" parTransId="{BECA26B9-E2E7-40C3-A0EB-2BEA6C4EDB98}" sibTransId="{F23E9E6B-356B-46B0-8F75-56BDC49F4877}"/>
    <dgm:cxn modelId="{6B07967C-92E3-4BCE-84ED-899F9666A2E1}" type="presOf" srcId="{A7D2D26A-BAC9-4C80-AC50-285597FCB4AD}" destId="{195DE33B-B3A1-4A00-94D4-D4268B556727}" srcOrd="0" destOrd="0" presId="urn:microsoft.com/office/officeart/2016/7/layout/VerticalDownArrowProcess"/>
    <dgm:cxn modelId="{9DD2A67F-2C13-47D6-8C01-D7DECC40D65A}" srcId="{E8984635-D3D4-40A9-84C9-1D5EAC0DBDA3}" destId="{9726E653-4F60-44A2-BCDB-61706B7F42A2}" srcOrd="1" destOrd="0" parTransId="{A44D0C3D-077A-41DD-B6BF-38D3CC3E2ABA}" sibTransId="{52461A85-8726-421D-B7C3-813AD28E4994}"/>
    <dgm:cxn modelId="{B04C9384-BD10-40F0-B0C3-E6AF7BC37932}" type="presOf" srcId="{201FA4A7-1E68-4DC7-AD0C-AB75A3137E5B}" destId="{E04FABC1-2E64-480A-B9EC-B59DF4C9376D}" srcOrd="0" destOrd="0" presId="urn:microsoft.com/office/officeart/2016/7/layout/VerticalDownArrowProcess"/>
    <dgm:cxn modelId="{4127DF86-BAB9-4B53-98C9-C2C41ADB0FEE}" srcId="{8574ACEF-11CB-4EA3-8814-673C9DB10B8E}" destId="{C5243071-557F-4AC9-A7ED-584AB172D719}" srcOrd="0" destOrd="0" parTransId="{A919097A-9585-4084-909C-5A3A6A60EFDC}" sibTransId="{665E4C22-CD49-4752-8158-8068BD177A10}"/>
    <dgm:cxn modelId="{FFA73DA1-9F6A-4A5C-958F-B5AFBFB16D8E}" srcId="{010EB847-D9FB-4A3F-A159-4145EAB6A988}" destId="{9B5337EE-91C6-4E4B-9A50-7E6DBCD49558}" srcOrd="0" destOrd="0" parTransId="{5F0E2468-2806-4621-8E71-9416B05A92B0}" sibTransId="{9701B429-62F7-4EF7-94EC-AA09730FF89F}"/>
    <dgm:cxn modelId="{015DD4A8-52EB-4157-920F-FC394449D31B}" type="presOf" srcId="{E8984635-D3D4-40A9-84C9-1D5EAC0DBDA3}" destId="{07507C3A-F213-426B-9FA1-4C0D88A8E28E}" srcOrd="0" destOrd="0" presId="urn:microsoft.com/office/officeart/2016/7/layout/VerticalDownArrowProcess"/>
    <dgm:cxn modelId="{2C3AF4AC-E34E-4D3A-894B-F3C8C5DF122C}" srcId="{1937600A-1033-4D8F-B5E0-6B8DE08A9760}" destId="{201FA4A7-1E68-4DC7-AD0C-AB75A3137E5B}" srcOrd="0" destOrd="0" parTransId="{2B775876-96EF-492F-886C-739CCFFAF5B9}" sibTransId="{BD27DAFA-A3D3-4CAA-AA8B-19F401153728}"/>
    <dgm:cxn modelId="{8F860FBF-1F82-4CF5-A62C-A4C787EB9BE9}" srcId="{E8984635-D3D4-40A9-84C9-1D5EAC0DBDA3}" destId="{010EB847-D9FB-4A3F-A159-4145EAB6A988}" srcOrd="0" destOrd="0" parTransId="{35FE7FB4-FE45-42CC-B0B3-B40AAC21BAE4}" sibTransId="{30B6BE65-53E7-4FC7-ADD6-6EF16611807D}"/>
    <dgm:cxn modelId="{E01E45D7-B70C-4134-8715-BD0FC8D232E4}" type="presOf" srcId="{942BC52A-21DF-47CF-884C-6DDE9D66CC77}" destId="{6537BFD1-84B6-4B0D-8C75-FA4649F23837}" srcOrd="0" destOrd="2" presId="urn:microsoft.com/office/officeart/2016/7/layout/VerticalDownArrowProcess"/>
    <dgm:cxn modelId="{AC82D1E1-309B-41C8-9D29-3B2D391580DA}" type="presOf" srcId="{1937600A-1033-4D8F-B5E0-6B8DE08A9760}" destId="{6D75E915-0995-438F-9DC3-490621A73471}" srcOrd="0" destOrd="0" presId="urn:microsoft.com/office/officeart/2016/7/layout/VerticalDownArrowProcess"/>
    <dgm:cxn modelId="{AADAD7F7-49DD-4577-9B23-1BE1CF33146F}" type="presOf" srcId="{8574ACEF-11CB-4EA3-8814-673C9DB10B8E}" destId="{21B2C415-FA5C-4E59-9743-27F555991521}" srcOrd="1" destOrd="0" presId="urn:microsoft.com/office/officeart/2016/7/layout/VerticalDownArrowProcess"/>
    <dgm:cxn modelId="{7F10496F-1028-4547-898E-599D5781E630}" type="presParOf" srcId="{07507C3A-F213-426B-9FA1-4C0D88A8E28E}" destId="{A6EDA993-68E1-4BB8-B1A2-5EB3B105B9BF}" srcOrd="0" destOrd="0" presId="urn:microsoft.com/office/officeart/2016/7/layout/VerticalDownArrowProcess"/>
    <dgm:cxn modelId="{64679B23-BE46-4654-8A51-9A69BDD6E5E6}" type="presParOf" srcId="{A6EDA993-68E1-4BB8-B1A2-5EB3B105B9BF}" destId="{6D75E915-0995-438F-9DC3-490621A73471}" srcOrd="0" destOrd="0" presId="urn:microsoft.com/office/officeart/2016/7/layout/VerticalDownArrowProcess"/>
    <dgm:cxn modelId="{FA25AFB1-0617-4DF1-8C24-C40A8CB2C851}" type="presParOf" srcId="{A6EDA993-68E1-4BB8-B1A2-5EB3B105B9BF}" destId="{E04FABC1-2E64-480A-B9EC-B59DF4C9376D}" srcOrd="1" destOrd="0" presId="urn:microsoft.com/office/officeart/2016/7/layout/VerticalDownArrowProcess"/>
    <dgm:cxn modelId="{2ADA8EB6-F427-46F2-9722-78C11DA83E67}" type="presParOf" srcId="{07507C3A-F213-426B-9FA1-4C0D88A8E28E}" destId="{5599F509-322B-4CB7-867D-16CCEEB9C72C}" srcOrd="1" destOrd="0" presId="urn:microsoft.com/office/officeart/2016/7/layout/VerticalDownArrowProcess"/>
    <dgm:cxn modelId="{0ED71A66-41C2-4E3D-8EEA-AEBDF7D256D9}" type="presParOf" srcId="{07507C3A-F213-426B-9FA1-4C0D88A8E28E}" destId="{ACEEBC5F-26AD-406B-B822-B1EC18FA7BE3}" srcOrd="2" destOrd="0" presId="urn:microsoft.com/office/officeart/2016/7/layout/VerticalDownArrowProcess"/>
    <dgm:cxn modelId="{E4A68C4D-2AAB-4AB9-8D0B-0AB4404840EC}" type="presParOf" srcId="{ACEEBC5F-26AD-406B-B822-B1EC18FA7BE3}" destId="{150A6FB4-C7DA-48E1-8DB8-3EF54A549DF0}" srcOrd="0" destOrd="0" presId="urn:microsoft.com/office/officeart/2016/7/layout/VerticalDownArrowProcess"/>
    <dgm:cxn modelId="{919E540D-CC54-470E-9B25-D2CEE9F90F92}" type="presParOf" srcId="{ACEEBC5F-26AD-406B-B822-B1EC18FA7BE3}" destId="{21B2C415-FA5C-4E59-9743-27F555991521}" srcOrd="1" destOrd="0" presId="urn:microsoft.com/office/officeart/2016/7/layout/VerticalDownArrowProcess"/>
    <dgm:cxn modelId="{A09B93FC-039B-45A7-9170-B1806990DEB8}" type="presParOf" srcId="{ACEEBC5F-26AD-406B-B822-B1EC18FA7BE3}" destId="{D1DD22CA-82D9-425B-83BA-1B602C0DD97C}" srcOrd="2" destOrd="0" presId="urn:microsoft.com/office/officeart/2016/7/layout/VerticalDownArrowProcess"/>
    <dgm:cxn modelId="{05F8B4D3-CF63-4AD8-9D50-E506FA9DE338}" type="presParOf" srcId="{07507C3A-F213-426B-9FA1-4C0D88A8E28E}" destId="{0DE8A5DC-02B2-453B-8314-8C55A3FD67A0}" srcOrd="3" destOrd="0" presId="urn:microsoft.com/office/officeart/2016/7/layout/VerticalDownArrowProcess"/>
    <dgm:cxn modelId="{7A24E415-A4BB-4B8D-B5A6-C9BDA4763842}" type="presParOf" srcId="{07507C3A-F213-426B-9FA1-4C0D88A8E28E}" destId="{FFF17255-1D8D-4290-B5F6-1B10ECF03C61}" srcOrd="4" destOrd="0" presId="urn:microsoft.com/office/officeart/2016/7/layout/VerticalDownArrowProcess"/>
    <dgm:cxn modelId="{95827049-51CE-44D2-817C-0F244F8AA18E}" type="presParOf" srcId="{FFF17255-1D8D-4290-B5F6-1B10ECF03C61}" destId="{195DE33B-B3A1-4A00-94D4-D4268B556727}" srcOrd="0" destOrd="0" presId="urn:microsoft.com/office/officeart/2016/7/layout/VerticalDownArrowProcess"/>
    <dgm:cxn modelId="{66905217-7B5F-418C-B341-C4E6D5A6CA9C}" type="presParOf" srcId="{FFF17255-1D8D-4290-B5F6-1B10ECF03C61}" destId="{F987CEF3-E8B8-4C60-ABDC-8FF3C0B3AFF6}" srcOrd="1" destOrd="0" presId="urn:microsoft.com/office/officeart/2016/7/layout/VerticalDownArrowProcess"/>
    <dgm:cxn modelId="{95B1470E-85DF-483F-B5D5-EC457A1F089D}" type="presParOf" srcId="{FFF17255-1D8D-4290-B5F6-1B10ECF03C61}" destId="{32C70CF7-0AD7-43A8-82AE-3F9846E5D049}" srcOrd="2" destOrd="0" presId="urn:microsoft.com/office/officeart/2016/7/layout/VerticalDownArrowProcess"/>
    <dgm:cxn modelId="{FD281512-1A45-4C82-86E8-911726B2DD00}" type="presParOf" srcId="{07507C3A-F213-426B-9FA1-4C0D88A8E28E}" destId="{E306A6B9-247B-49B3-8394-44C3ECA317AC}" srcOrd="5" destOrd="0" presId="urn:microsoft.com/office/officeart/2016/7/layout/VerticalDownArrowProcess"/>
    <dgm:cxn modelId="{9099A154-42DE-40E0-83FF-81DE880AB1C7}" type="presParOf" srcId="{07507C3A-F213-426B-9FA1-4C0D88A8E28E}" destId="{A1E0C286-E362-4BFC-9F93-DB893DCB72DD}" srcOrd="6" destOrd="0" presId="urn:microsoft.com/office/officeart/2016/7/layout/VerticalDownArrowProcess"/>
    <dgm:cxn modelId="{DC359DC7-0269-4FCA-8272-E504FA1229C5}" type="presParOf" srcId="{A1E0C286-E362-4BFC-9F93-DB893DCB72DD}" destId="{2361058D-DB7E-4B14-B311-B71D92DBC25F}" srcOrd="0" destOrd="0" presId="urn:microsoft.com/office/officeart/2016/7/layout/VerticalDownArrowProcess"/>
    <dgm:cxn modelId="{DA9CBCC2-D4E1-45B0-89D7-2869E2542C64}" type="presParOf" srcId="{A1E0C286-E362-4BFC-9F93-DB893DCB72DD}" destId="{8E58BE46-92B7-44EC-86D5-C9D6BB2DABA0}" srcOrd="1" destOrd="0" presId="urn:microsoft.com/office/officeart/2016/7/layout/VerticalDownArrowProcess"/>
    <dgm:cxn modelId="{C7F93171-06EA-443D-B5A7-11CCC8C45446}" type="presParOf" srcId="{A1E0C286-E362-4BFC-9F93-DB893DCB72DD}" destId="{6537BFD1-84B6-4B0D-8C75-FA4649F23837}" srcOrd="2" destOrd="0" presId="urn:microsoft.com/office/officeart/2016/7/layout/VerticalDownArrowProcess"/>
    <dgm:cxn modelId="{CD81B756-0A4B-4A93-B897-F17F60B45F5C}" type="presParOf" srcId="{07507C3A-F213-426B-9FA1-4C0D88A8E28E}" destId="{8C6B3D19-33DD-4E5C-9F25-6ACB0E0FFFE3}" srcOrd="7" destOrd="0" presId="urn:microsoft.com/office/officeart/2016/7/layout/VerticalDownArrowProcess"/>
    <dgm:cxn modelId="{F8E93788-AA53-41EF-A3FC-3AB83F01B923}" type="presParOf" srcId="{07507C3A-F213-426B-9FA1-4C0D88A8E28E}" destId="{E3610BD1-E82E-459B-9CDD-B8FEDAB6CAC6}" srcOrd="8" destOrd="0" presId="urn:microsoft.com/office/officeart/2016/7/layout/VerticalDownArrowProcess"/>
    <dgm:cxn modelId="{B7EF112B-6D08-40F1-8068-930C22AC7B86}" type="presParOf" srcId="{E3610BD1-E82E-459B-9CDD-B8FEDAB6CAC6}" destId="{BB44F38B-45B0-4030-8F19-ADF9486F1A50}" srcOrd="0" destOrd="0" presId="urn:microsoft.com/office/officeart/2016/7/layout/VerticalDownArrowProcess"/>
    <dgm:cxn modelId="{E5E9607C-F2C4-41B3-A4AE-7DAE1A9B605C}" type="presParOf" srcId="{E3610BD1-E82E-459B-9CDD-B8FEDAB6CAC6}" destId="{E21EFC59-5E6C-4385-9604-1772AFF8594D}" srcOrd="1" destOrd="0" presId="urn:microsoft.com/office/officeart/2016/7/layout/VerticalDownArrowProcess"/>
    <dgm:cxn modelId="{3BBE0BCC-8E7F-4E67-917B-80FA194D66A6}" type="presParOf" srcId="{E3610BD1-E82E-459B-9CDD-B8FEDAB6CAC6}" destId="{13EEBDC1-FE52-4856-91CD-4176D66418A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2C7477-237D-4C9F-B223-FD3D6BFB4B1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4B0947-D746-4201-9D46-CD47CED4262C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www.vle.mathswatch.com</a:t>
          </a:r>
          <a:endParaRPr lang="en-US"/>
        </a:p>
      </dgm:t>
    </dgm:pt>
    <dgm:pt modelId="{99D63EB8-9B0D-478B-8FD4-9EFDA36908A8}" type="parTrans" cxnId="{E12D927B-0B0F-4E85-AE0D-CC52673B77AE}">
      <dgm:prSet/>
      <dgm:spPr/>
      <dgm:t>
        <a:bodyPr/>
        <a:lstStyle/>
        <a:p>
          <a:endParaRPr lang="en-US"/>
        </a:p>
      </dgm:t>
    </dgm:pt>
    <dgm:pt modelId="{5E670F6A-DA34-4915-BC19-6A829FBFB3BB}" type="sibTrans" cxnId="{E12D927B-0B0F-4E85-AE0D-CC52673B77AE}">
      <dgm:prSet/>
      <dgm:spPr/>
      <dgm:t>
        <a:bodyPr/>
        <a:lstStyle/>
        <a:p>
          <a:endParaRPr lang="en-US"/>
        </a:p>
      </dgm:t>
    </dgm:pt>
    <dgm:pt modelId="{7FCE4601-CAD0-43B8-96DA-AAC35E71D81D}">
      <dgm:prSet/>
      <dgm:spPr/>
      <dgm:t>
        <a:bodyPr/>
        <a:lstStyle/>
        <a:p>
          <a:r>
            <a:rPr lang="en-GB"/>
            <a:t>Username: schoollogin@tahs</a:t>
          </a:r>
          <a:endParaRPr lang="en-US"/>
        </a:p>
      </dgm:t>
    </dgm:pt>
    <dgm:pt modelId="{0743C095-64FD-4719-BBCE-C2ACEF9E694C}" type="parTrans" cxnId="{3C40F47A-559C-4D13-8F04-114846832ADC}">
      <dgm:prSet/>
      <dgm:spPr/>
      <dgm:t>
        <a:bodyPr/>
        <a:lstStyle/>
        <a:p>
          <a:endParaRPr lang="en-US"/>
        </a:p>
      </dgm:t>
    </dgm:pt>
    <dgm:pt modelId="{4B70B2EA-2A49-4093-B014-FD74003B14D4}" type="sibTrans" cxnId="{3C40F47A-559C-4D13-8F04-114846832ADC}">
      <dgm:prSet/>
      <dgm:spPr/>
      <dgm:t>
        <a:bodyPr/>
        <a:lstStyle/>
        <a:p>
          <a:endParaRPr lang="en-US"/>
        </a:p>
      </dgm:t>
    </dgm:pt>
    <dgm:pt modelId="{9CA44104-7534-4CB1-96DB-E529E79C4CB4}">
      <dgm:prSet/>
      <dgm:spPr/>
      <dgm:t>
        <a:bodyPr/>
        <a:lstStyle/>
        <a:p>
          <a:r>
            <a:rPr lang="en-GB"/>
            <a:t>Password: triangle</a:t>
          </a:r>
          <a:endParaRPr lang="en-US"/>
        </a:p>
      </dgm:t>
    </dgm:pt>
    <dgm:pt modelId="{30F007BB-A45F-4AD4-964D-5049A546637E}" type="parTrans" cxnId="{9E94EAAA-6C6A-4EB9-8D4F-3D0FF1652CC8}">
      <dgm:prSet/>
      <dgm:spPr/>
      <dgm:t>
        <a:bodyPr/>
        <a:lstStyle/>
        <a:p>
          <a:endParaRPr lang="en-US"/>
        </a:p>
      </dgm:t>
    </dgm:pt>
    <dgm:pt modelId="{CCFD9B6A-3446-49CF-AE34-182E5E7FF178}" type="sibTrans" cxnId="{9E94EAAA-6C6A-4EB9-8D4F-3D0FF1652CC8}">
      <dgm:prSet/>
      <dgm:spPr/>
      <dgm:t>
        <a:bodyPr/>
        <a:lstStyle/>
        <a:p>
          <a:endParaRPr lang="en-US"/>
        </a:p>
      </dgm:t>
    </dgm:pt>
    <dgm:pt modelId="{1059DF5D-6AC4-4EAA-95E8-609C7E564667}">
      <dgm:prSet/>
      <dgm:spPr/>
      <dgm:t>
        <a:bodyPr/>
        <a:lstStyle/>
        <a:p>
          <a:r>
            <a:rPr lang="en-GB">
              <a:hlinkClick xmlns:r="http://schemas.openxmlformats.org/officeDocument/2006/relationships" r:id="rId2"/>
            </a:rPr>
            <a:t>www.corbettmaths.com/5-a-day/gcse/</a:t>
          </a:r>
          <a:endParaRPr lang="en-US"/>
        </a:p>
      </dgm:t>
    </dgm:pt>
    <dgm:pt modelId="{A86B5350-A4FE-4634-A321-AA3FABA97B74}" type="parTrans" cxnId="{4BAAF1E7-1D51-4F35-8D8C-51871540385F}">
      <dgm:prSet/>
      <dgm:spPr/>
      <dgm:t>
        <a:bodyPr/>
        <a:lstStyle/>
        <a:p>
          <a:endParaRPr lang="en-US"/>
        </a:p>
      </dgm:t>
    </dgm:pt>
    <dgm:pt modelId="{1A06ABB1-6AA4-40B2-A722-C071C4F0D301}" type="sibTrans" cxnId="{4BAAF1E7-1D51-4F35-8D8C-51871540385F}">
      <dgm:prSet/>
      <dgm:spPr/>
      <dgm:t>
        <a:bodyPr/>
        <a:lstStyle/>
        <a:p>
          <a:endParaRPr lang="en-US"/>
        </a:p>
      </dgm:t>
    </dgm:pt>
    <dgm:pt modelId="{D1E8763D-6FBF-47D2-BB84-0E35AEA656B2}">
      <dgm:prSet/>
      <dgm:spPr/>
      <dgm:t>
        <a:bodyPr/>
        <a:lstStyle/>
        <a:p>
          <a:r>
            <a:rPr lang="en-GB">
              <a:hlinkClick xmlns:r="http://schemas.openxmlformats.org/officeDocument/2006/relationships" r:id="rId3"/>
            </a:rPr>
            <a:t>www.GCSEpod.com</a:t>
          </a:r>
          <a:endParaRPr lang="en-US"/>
        </a:p>
      </dgm:t>
    </dgm:pt>
    <dgm:pt modelId="{AE28E076-96C3-4ADD-9400-916BF58D8AE2}" type="parTrans" cxnId="{3ACF0116-FED5-4D18-9FCF-7C38C9A6B357}">
      <dgm:prSet/>
      <dgm:spPr/>
      <dgm:t>
        <a:bodyPr/>
        <a:lstStyle/>
        <a:p>
          <a:endParaRPr lang="en-US"/>
        </a:p>
      </dgm:t>
    </dgm:pt>
    <dgm:pt modelId="{D76CC1B9-B06B-45A7-8AA3-52DFBD165841}" type="sibTrans" cxnId="{3ACF0116-FED5-4D18-9FCF-7C38C9A6B357}">
      <dgm:prSet/>
      <dgm:spPr/>
      <dgm:t>
        <a:bodyPr/>
        <a:lstStyle/>
        <a:p>
          <a:endParaRPr lang="en-US"/>
        </a:p>
      </dgm:t>
    </dgm:pt>
    <dgm:pt modelId="{D1DE47A4-4389-47DB-B65E-262A6F813333}" type="pres">
      <dgm:prSet presAssocID="{032C7477-237D-4C9F-B223-FD3D6BFB4B19}" presName="vert0" presStyleCnt="0">
        <dgm:presLayoutVars>
          <dgm:dir/>
          <dgm:animOne val="branch"/>
          <dgm:animLvl val="lvl"/>
        </dgm:presLayoutVars>
      </dgm:prSet>
      <dgm:spPr/>
    </dgm:pt>
    <dgm:pt modelId="{A0AFED3C-F88D-4350-9EC9-0F592963BC76}" type="pres">
      <dgm:prSet presAssocID="{004B0947-D746-4201-9D46-CD47CED4262C}" presName="thickLine" presStyleLbl="alignNode1" presStyleIdx="0" presStyleCnt="5"/>
      <dgm:spPr/>
    </dgm:pt>
    <dgm:pt modelId="{88301CEF-32AA-4255-B7A6-511636C9D525}" type="pres">
      <dgm:prSet presAssocID="{004B0947-D746-4201-9D46-CD47CED4262C}" presName="horz1" presStyleCnt="0"/>
      <dgm:spPr/>
    </dgm:pt>
    <dgm:pt modelId="{BC795916-4E0C-485A-8550-365E4F0CFB06}" type="pres">
      <dgm:prSet presAssocID="{004B0947-D746-4201-9D46-CD47CED4262C}" presName="tx1" presStyleLbl="revTx" presStyleIdx="0" presStyleCnt="5"/>
      <dgm:spPr/>
    </dgm:pt>
    <dgm:pt modelId="{4317EE77-B6FD-4843-BE30-BC0F6280CEFD}" type="pres">
      <dgm:prSet presAssocID="{004B0947-D746-4201-9D46-CD47CED4262C}" presName="vert1" presStyleCnt="0"/>
      <dgm:spPr/>
    </dgm:pt>
    <dgm:pt modelId="{532FF728-A097-4422-AA51-58C5893E3876}" type="pres">
      <dgm:prSet presAssocID="{7FCE4601-CAD0-43B8-96DA-AAC35E71D81D}" presName="thickLine" presStyleLbl="alignNode1" presStyleIdx="1" presStyleCnt="5"/>
      <dgm:spPr/>
    </dgm:pt>
    <dgm:pt modelId="{8E77DF74-28F4-4211-8F86-DBC7335BD679}" type="pres">
      <dgm:prSet presAssocID="{7FCE4601-CAD0-43B8-96DA-AAC35E71D81D}" presName="horz1" presStyleCnt="0"/>
      <dgm:spPr/>
    </dgm:pt>
    <dgm:pt modelId="{E31D10E3-ABA1-48C0-B8F5-FDC06DABBB6D}" type="pres">
      <dgm:prSet presAssocID="{7FCE4601-CAD0-43B8-96DA-AAC35E71D81D}" presName="tx1" presStyleLbl="revTx" presStyleIdx="1" presStyleCnt="5"/>
      <dgm:spPr/>
    </dgm:pt>
    <dgm:pt modelId="{BA838016-D442-4622-9D47-9FF06BDF50E9}" type="pres">
      <dgm:prSet presAssocID="{7FCE4601-CAD0-43B8-96DA-AAC35E71D81D}" presName="vert1" presStyleCnt="0"/>
      <dgm:spPr/>
    </dgm:pt>
    <dgm:pt modelId="{287EF3BC-D9A5-4D55-84A1-D4AA3BA7FB9E}" type="pres">
      <dgm:prSet presAssocID="{9CA44104-7534-4CB1-96DB-E529E79C4CB4}" presName="thickLine" presStyleLbl="alignNode1" presStyleIdx="2" presStyleCnt="5"/>
      <dgm:spPr/>
    </dgm:pt>
    <dgm:pt modelId="{7D97988E-19BB-46B8-BA03-C07C0125A4BD}" type="pres">
      <dgm:prSet presAssocID="{9CA44104-7534-4CB1-96DB-E529E79C4CB4}" presName="horz1" presStyleCnt="0"/>
      <dgm:spPr/>
    </dgm:pt>
    <dgm:pt modelId="{724A22B0-0468-40CC-A384-4A20A46FD0FF}" type="pres">
      <dgm:prSet presAssocID="{9CA44104-7534-4CB1-96DB-E529E79C4CB4}" presName="tx1" presStyleLbl="revTx" presStyleIdx="2" presStyleCnt="5"/>
      <dgm:spPr/>
    </dgm:pt>
    <dgm:pt modelId="{D2D7B031-C81E-41CB-8CFE-04E8258A694A}" type="pres">
      <dgm:prSet presAssocID="{9CA44104-7534-4CB1-96DB-E529E79C4CB4}" presName="vert1" presStyleCnt="0"/>
      <dgm:spPr/>
    </dgm:pt>
    <dgm:pt modelId="{32802B48-4B7E-4B4F-8AEA-1D1B8C6EEC18}" type="pres">
      <dgm:prSet presAssocID="{1059DF5D-6AC4-4EAA-95E8-609C7E564667}" presName="thickLine" presStyleLbl="alignNode1" presStyleIdx="3" presStyleCnt="5"/>
      <dgm:spPr/>
    </dgm:pt>
    <dgm:pt modelId="{3FDAB4DB-8CDB-41D7-810D-4ED75FC5D7D1}" type="pres">
      <dgm:prSet presAssocID="{1059DF5D-6AC4-4EAA-95E8-609C7E564667}" presName="horz1" presStyleCnt="0"/>
      <dgm:spPr/>
    </dgm:pt>
    <dgm:pt modelId="{17A1683D-FC81-4108-BA80-676B841769CD}" type="pres">
      <dgm:prSet presAssocID="{1059DF5D-6AC4-4EAA-95E8-609C7E564667}" presName="tx1" presStyleLbl="revTx" presStyleIdx="3" presStyleCnt="5"/>
      <dgm:spPr/>
    </dgm:pt>
    <dgm:pt modelId="{153E1807-E00E-4CA9-8188-F20783A1FA0D}" type="pres">
      <dgm:prSet presAssocID="{1059DF5D-6AC4-4EAA-95E8-609C7E564667}" presName="vert1" presStyleCnt="0"/>
      <dgm:spPr/>
    </dgm:pt>
    <dgm:pt modelId="{FDA2E675-979B-4AA3-9CF2-2717744F4EDA}" type="pres">
      <dgm:prSet presAssocID="{D1E8763D-6FBF-47D2-BB84-0E35AEA656B2}" presName="thickLine" presStyleLbl="alignNode1" presStyleIdx="4" presStyleCnt="5"/>
      <dgm:spPr/>
    </dgm:pt>
    <dgm:pt modelId="{B9C21338-15CB-47C9-9F88-C5CC1569C74D}" type="pres">
      <dgm:prSet presAssocID="{D1E8763D-6FBF-47D2-BB84-0E35AEA656B2}" presName="horz1" presStyleCnt="0"/>
      <dgm:spPr/>
    </dgm:pt>
    <dgm:pt modelId="{FDFEE9FF-420E-4878-B104-2889BBD20E5D}" type="pres">
      <dgm:prSet presAssocID="{D1E8763D-6FBF-47D2-BB84-0E35AEA656B2}" presName="tx1" presStyleLbl="revTx" presStyleIdx="4" presStyleCnt="5"/>
      <dgm:spPr/>
    </dgm:pt>
    <dgm:pt modelId="{C813F38F-88BB-488A-8784-44A50F583ABB}" type="pres">
      <dgm:prSet presAssocID="{D1E8763D-6FBF-47D2-BB84-0E35AEA656B2}" presName="vert1" presStyleCnt="0"/>
      <dgm:spPr/>
    </dgm:pt>
  </dgm:ptLst>
  <dgm:cxnLst>
    <dgm:cxn modelId="{3ACF0116-FED5-4D18-9FCF-7C38C9A6B357}" srcId="{032C7477-237D-4C9F-B223-FD3D6BFB4B19}" destId="{D1E8763D-6FBF-47D2-BB84-0E35AEA656B2}" srcOrd="4" destOrd="0" parTransId="{AE28E076-96C3-4ADD-9400-916BF58D8AE2}" sibTransId="{D76CC1B9-B06B-45A7-8AA3-52DFBD165841}"/>
    <dgm:cxn modelId="{3A9FE724-77B7-44B3-9CAC-1C846A35825D}" type="presOf" srcId="{9CA44104-7534-4CB1-96DB-E529E79C4CB4}" destId="{724A22B0-0468-40CC-A384-4A20A46FD0FF}" srcOrd="0" destOrd="0" presId="urn:microsoft.com/office/officeart/2008/layout/LinedList"/>
    <dgm:cxn modelId="{FF86002C-09CF-4673-93B5-42521B15A270}" type="presOf" srcId="{032C7477-237D-4C9F-B223-FD3D6BFB4B19}" destId="{D1DE47A4-4389-47DB-B65E-262A6F813333}" srcOrd="0" destOrd="0" presId="urn:microsoft.com/office/officeart/2008/layout/LinedList"/>
    <dgm:cxn modelId="{3C40F47A-559C-4D13-8F04-114846832ADC}" srcId="{032C7477-237D-4C9F-B223-FD3D6BFB4B19}" destId="{7FCE4601-CAD0-43B8-96DA-AAC35E71D81D}" srcOrd="1" destOrd="0" parTransId="{0743C095-64FD-4719-BBCE-C2ACEF9E694C}" sibTransId="{4B70B2EA-2A49-4093-B014-FD74003B14D4}"/>
    <dgm:cxn modelId="{E12D927B-0B0F-4E85-AE0D-CC52673B77AE}" srcId="{032C7477-237D-4C9F-B223-FD3D6BFB4B19}" destId="{004B0947-D746-4201-9D46-CD47CED4262C}" srcOrd="0" destOrd="0" parTransId="{99D63EB8-9B0D-478B-8FD4-9EFDA36908A8}" sibTransId="{5E670F6A-DA34-4915-BC19-6A829FBFB3BB}"/>
    <dgm:cxn modelId="{5F3CF082-FCA4-4FB2-B07D-D1EB9CD1DB05}" type="presOf" srcId="{004B0947-D746-4201-9D46-CD47CED4262C}" destId="{BC795916-4E0C-485A-8550-365E4F0CFB06}" srcOrd="0" destOrd="0" presId="urn:microsoft.com/office/officeart/2008/layout/LinedList"/>
    <dgm:cxn modelId="{E0ABB897-4C9F-4F26-96ED-2079CAB9D70B}" type="presOf" srcId="{D1E8763D-6FBF-47D2-BB84-0E35AEA656B2}" destId="{FDFEE9FF-420E-4878-B104-2889BBD20E5D}" srcOrd="0" destOrd="0" presId="urn:microsoft.com/office/officeart/2008/layout/LinedList"/>
    <dgm:cxn modelId="{9E94EAAA-6C6A-4EB9-8D4F-3D0FF1652CC8}" srcId="{032C7477-237D-4C9F-B223-FD3D6BFB4B19}" destId="{9CA44104-7534-4CB1-96DB-E529E79C4CB4}" srcOrd="2" destOrd="0" parTransId="{30F007BB-A45F-4AD4-964D-5049A546637E}" sibTransId="{CCFD9B6A-3446-49CF-AE34-182E5E7FF178}"/>
    <dgm:cxn modelId="{62A89AAC-EB12-4CB3-B1A0-ECDFB158D3A0}" type="presOf" srcId="{1059DF5D-6AC4-4EAA-95E8-609C7E564667}" destId="{17A1683D-FC81-4108-BA80-676B841769CD}" srcOrd="0" destOrd="0" presId="urn:microsoft.com/office/officeart/2008/layout/LinedList"/>
    <dgm:cxn modelId="{4BAAF1E7-1D51-4F35-8D8C-51871540385F}" srcId="{032C7477-237D-4C9F-B223-FD3D6BFB4B19}" destId="{1059DF5D-6AC4-4EAA-95E8-609C7E564667}" srcOrd="3" destOrd="0" parTransId="{A86B5350-A4FE-4634-A321-AA3FABA97B74}" sibTransId="{1A06ABB1-6AA4-40B2-A722-C071C4F0D301}"/>
    <dgm:cxn modelId="{48A205E8-5F5B-4C93-92CB-D6DF84ECEE3A}" type="presOf" srcId="{7FCE4601-CAD0-43B8-96DA-AAC35E71D81D}" destId="{E31D10E3-ABA1-48C0-B8F5-FDC06DABBB6D}" srcOrd="0" destOrd="0" presId="urn:microsoft.com/office/officeart/2008/layout/LinedList"/>
    <dgm:cxn modelId="{BB778505-FA5D-4B65-95E5-772860F627B1}" type="presParOf" srcId="{D1DE47A4-4389-47DB-B65E-262A6F813333}" destId="{A0AFED3C-F88D-4350-9EC9-0F592963BC76}" srcOrd="0" destOrd="0" presId="urn:microsoft.com/office/officeart/2008/layout/LinedList"/>
    <dgm:cxn modelId="{DD0DBD14-3D95-49B0-BE4E-D9989BAD7A5C}" type="presParOf" srcId="{D1DE47A4-4389-47DB-B65E-262A6F813333}" destId="{88301CEF-32AA-4255-B7A6-511636C9D525}" srcOrd="1" destOrd="0" presId="urn:microsoft.com/office/officeart/2008/layout/LinedList"/>
    <dgm:cxn modelId="{8E4007D7-CE1F-4957-BA7C-53645A7AEC24}" type="presParOf" srcId="{88301CEF-32AA-4255-B7A6-511636C9D525}" destId="{BC795916-4E0C-485A-8550-365E4F0CFB06}" srcOrd="0" destOrd="0" presId="urn:microsoft.com/office/officeart/2008/layout/LinedList"/>
    <dgm:cxn modelId="{6A3459A8-FBFF-44E9-BD67-62C90AE6270D}" type="presParOf" srcId="{88301CEF-32AA-4255-B7A6-511636C9D525}" destId="{4317EE77-B6FD-4843-BE30-BC0F6280CEFD}" srcOrd="1" destOrd="0" presId="urn:microsoft.com/office/officeart/2008/layout/LinedList"/>
    <dgm:cxn modelId="{B08F117B-AC65-4F1A-BB9A-BBF2056923AE}" type="presParOf" srcId="{D1DE47A4-4389-47DB-B65E-262A6F813333}" destId="{532FF728-A097-4422-AA51-58C5893E3876}" srcOrd="2" destOrd="0" presId="urn:microsoft.com/office/officeart/2008/layout/LinedList"/>
    <dgm:cxn modelId="{F0341104-D573-4E97-8335-814DD49D9821}" type="presParOf" srcId="{D1DE47A4-4389-47DB-B65E-262A6F813333}" destId="{8E77DF74-28F4-4211-8F86-DBC7335BD679}" srcOrd="3" destOrd="0" presId="urn:microsoft.com/office/officeart/2008/layout/LinedList"/>
    <dgm:cxn modelId="{5ED93192-DD17-4759-9BE5-4AD8693DDB48}" type="presParOf" srcId="{8E77DF74-28F4-4211-8F86-DBC7335BD679}" destId="{E31D10E3-ABA1-48C0-B8F5-FDC06DABBB6D}" srcOrd="0" destOrd="0" presId="urn:microsoft.com/office/officeart/2008/layout/LinedList"/>
    <dgm:cxn modelId="{187BC1FF-94BD-4AFD-9D2A-78B4CCFD1538}" type="presParOf" srcId="{8E77DF74-28F4-4211-8F86-DBC7335BD679}" destId="{BA838016-D442-4622-9D47-9FF06BDF50E9}" srcOrd="1" destOrd="0" presId="urn:microsoft.com/office/officeart/2008/layout/LinedList"/>
    <dgm:cxn modelId="{A68ED0CE-5A30-481B-93C5-337521FB9453}" type="presParOf" srcId="{D1DE47A4-4389-47DB-B65E-262A6F813333}" destId="{287EF3BC-D9A5-4D55-84A1-D4AA3BA7FB9E}" srcOrd="4" destOrd="0" presId="urn:microsoft.com/office/officeart/2008/layout/LinedList"/>
    <dgm:cxn modelId="{3EF36998-9A16-4D7A-A192-D92871E14961}" type="presParOf" srcId="{D1DE47A4-4389-47DB-B65E-262A6F813333}" destId="{7D97988E-19BB-46B8-BA03-C07C0125A4BD}" srcOrd="5" destOrd="0" presId="urn:microsoft.com/office/officeart/2008/layout/LinedList"/>
    <dgm:cxn modelId="{0A92D4C7-F128-4EB2-A6E1-FA11DD11128E}" type="presParOf" srcId="{7D97988E-19BB-46B8-BA03-C07C0125A4BD}" destId="{724A22B0-0468-40CC-A384-4A20A46FD0FF}" srcOrd="0" destOrd="0" presId="urn:microsoft.com/office/officeart/2008/layout/LinedList"/>
    <dgm:cxn modelId="{21937E11-C03C-49B6-BDAF-A870C0548713}" type="presParOf" srcId="{7D97988E-19BB-46B8-BA03-C07C0125A4BD}" destId="{D2D7B031-C81E-41CB-8CFE-04E8258A694A}" srcOrd="1" destOrd="0" presId="urn:microsoft.com/office/officeart/2008/layout/LinedList"/>
    <dgm:cxn modelId="{EBACA2EE-E933-42D1-BAEC-5C46FFB307E0}" type="presParOf" srcId="{D1DE47A4-4389-47DB-B65E-262A6F813333}" destId="{32802B48-4B7E-4B4F-8AEA-1D1B8C6EEC18}" srcOrd="6" destOrd="0" presId="urn:microsoft.com/office/officeart/2008/layout/LinedList"/>
    <dgm:cxn modelId="{0532E2B5-29CC-4DCD-A03D-FA89293BE212}" type="presParOf" srcId="{D1DE47A4-4389-47DB-B65E-262A6F813333}" destId="{3FDAB4DB-8CDB-41D7-810D-4ED75FC5D7D1}" srcOrd="7" destOrd="0" presId="urn:microsoft.com/office/officeart/2008/layout/LinedList"/>
    <dgm:cxn modelId="{6D8E8DB2-B3DD-4425-9F61-F044013A76D3}" type="presParOf" srcId="{3FDAB4DB-8CDB-41D7-810D-4ED75FC5D7D1}" destId="{17A1683D-FC81-4108-BA80-676B841769CD}" srcOrd="0" destOrd="0" presId="urn:microsoft.com/office/officeart/2008/layout/LinedList"/>
    <dgm:cxn modelId="{9E403AAD-E67E-4AAE-8FF2-F9F06F1A88E7}" type="presParOf" srcId="{3FDAB4DB-8CDB-41D7-810D-4ED75FC5D7D1}" destId="{153E1807-E00E-4CA9-8188-F20783A1FA0D}" srcOrd="1" destOrd="0" presId="urn:microsoft.com/office/officeart/2008/layout/LinedList"/>
    <dgm:cxn modelId="{8CD2F63E-073F-4B84-B7D5-090EC3A77F72}" type="presParOf" srcId="{D1DE47A4-4389-47DB-B65E-262A6F813333}" destId="{FDA2E675-979B-4AA3-9CF2-2717744F4EDA}" srcOrd="8" destOrd="0" presId="urn:microsoft.com/office/officeart/2008/layout/LinedList"/>
    <dgm:cxn modelId="{5B7B2677-65F6-4793-8208-CA280AE35CC3}" type="presParOf" srcId="{D1DE47A4-4389-47DB-B65E-262A6F813333}" destId="{B9C21338-15CB-47C9-9F88-C5CC1569C74D}" srcOrd="9" destOrd="0" presId="urn:microsoft.com/office/officeart/2008/layout/LinedList"/>
    <dgm:cxn modelId="{02FE042D-E73D-456B-A197-D4F96243B342}" type="presParOf" srcId="{B9C21338-15CB-47C9-9F88-C5CC1569C74D}" destId="{FDFEE9FF-420E-4878-B104-2889BBD20E5D}" srcOrd="0" destOrd="0" presId="urn:microsoft.com/office/officeart/2008/layout/LinedList"/>
    <dgm:cxn modelId="{FB723FCE-A356-47FA-8F55-2A0BE2D2AB90}" type="presParOf" srcId="{B9C21338-15CB-47C9-9F88-C5CC1569C74D}" destId="{C813F38F-88BB-488A-8784-44A50F583A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0CD47A-D9CB-498F-BEC7-DE330BDF070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24BEEB2-F233-4B90-800D-F15370170ED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GCSE English Literature </a:t>
          </a:r>
          <a:endParaRPr lang="en-US"/>
        </a:p>
      </dgm:t>
    </dgm:pt>
    <dgm:pt modelId="{32E972E0-90B2-40FD-B69D-3474C765056A}" type="parTrans" cxnId="{CF73C3F5-0B6A-4161-B150-0CF8D6DFCED3}">
      <dgm:prSet/>
      <dgm:spPr/>
      <dgm:t>
        <a:bodyPr/>
        <a:lstStyle/>
        <a:p>
          <a:endParaRPr lang="en-US"/>
        </a:p>
      </dgm:t>
    </dgm:pt>
    <dgm:pt modelId="{1883224A-EF1E-4C07-A25C-75139C22A2E5}" type="sibTrans" cxnId="{CF73C3F5-0B6A-4161-B150-0CF8D6DFCED3}">
      <dgm:prSet/>
      <dgm:spPr/>
      <dgm:t>
        <a:bodyPr/>
        <a:lstStyle/>
        <a:p>
          <a:endParaRPr lang="en-US"/>
        </a:p>
      </dgm:t>
    </dgm:pt>
    <dgm:pt modelId="{10C3C8E0-4338-4350-95A7-62ED73ED0B1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Two papers</a:t>
          </a:r>
          <a:endParaRPr lang="en-US"/>
        </a:p>
      </dgm:t>
    </dgm:pt>
    <dgm:pt modelId="{553011F2-57DF-4A4D-AAD6-BEA935F9B425}" type="parTrans" cxnId="{7A08D1D8-CC38-4A2A-ABAE-30BEA485EDEE}">
      <dgm:prSet/>
      <dgm:spPr/>
      <dgm:t>
        <a:bodyPr/>
        <a:lstStyle/>
        <a:p>
          <a:endParaRPr lang="en-US"/>
        </a:p>
      </dgm:t>
    </dgm:pt>
    <dgm:pt modelId="{1C292E33-9484-49AF-B92B-16FB9D133D9E}" type="sibTrans" cxnId="{7A08D1D8-CC38-4A2A-ABAE-30BEA485EDEE}">
      <dgm:prSet/>
      <dgm:spPr/>
      <dgm:t>
        <a:bodyPr/>
        <a:lstStyle/>
        <a:p>
          <a:endParaRPr lang="en-US"/>
        </a:p>
      </dgm:t>
    </dgm:pt>
    <dgm:pt modelId="{31BEECAA-338F-4E36-BF36-6E67008BB22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 Light"/>
            </a:rPr>
            <a:t> Reduced content</a:t>
          </a:r>
        </a:p>
      </dgm:t>
    </dgm:pt>
    <dgm:pt modelId="{694AFBC5-EFB4-48ED-8434-03E29592D46A}" type="parTrans" cxnId="{B53F3C36-159E-4811-8189-E0A14C2A0DFC}">
      <dgm:prSet/>
      <dgm:spPr/>
      <dgm:t>
        <a:bodyPr/>
        <a:lstStyle/>
        <a:p>
          <a:endParaRPr lang="en-US"/>
        </a:p>
      </dgm:t>
    </dgm:pt>
    <dgm:pt modelId="{4CE12828-2EBD-47BC-8471-C4B064799273}" type="sibTrans" cxnId="{B53F3C36-159E-4811-8189-E0A14C2A0DFC}">
      <dgm:prSet/>
      <dgm:spPr/>
      <dgm:t>
        <a:bodyPr/>
        <a:lstStyle/>
        <a:p>
          <a:endParaRPr lang="en-US"/>
        </a:p>
      </dgm:t>
    </dgm:pt>
    <dgm:pt modelId="{6F200189-7D23-4D2B-B4F9-D637AB086D2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GCSE English Language</a:t>
          </a:r>
          <a:endParaRPr lang="en-US"/>
        </a:p>
      </dgm:t>
    </dgm:pt>
    <dgm:pt modelId="{F48B8508-ABDE-47C6-973B-1EE6FE3B9429}" type="parTrans" cxnId="{2300FD61-1DB8-4F7C-A6DF-E25B7326DD22}">
      <dgm:prSet/>
      <dgm:spPr/>
      <dgm:t>
        <a:bodyPr/>
        <a:lstStyle/>
        <a:p>
          <a:endParaRPr lang="en-US"/>
        </a:p>
      </dgm:t>
    </dgm:pt>
    <dgm:pt modelId="{D73097B4-5221-47A9-877C-58986E3FDF7E}" type="sibTrans" cxnId="{2300FD61-1DB8-4F7C-A6DF-E25B7326DD22}">
      <dgm:prSet/>
      <dgm:spPr/>
      <dgm:t>
        <a:bodyPr/>
        <a:lstStyle/>
        <a:p>
          <a:endParaRPr lang="en-US"/>
        </a:p>
      </dgm:t>
    </dgm:pt>
    <dgm:pt modelId="{1C9AA541-6896-48D0-80F2-F48C2D9CB68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Two papers</a:t>
          </a:r>
          <a:endParaRPr lang="en-US"/>
        </a:p>
      </dgm:t>
    </dgm:pt>
    <dgm:pt modelId="{354AC654-6A10-4CE5-A332-F704D341B1BE}" type="parTrans" cxnId="{6043BE24-FB65-4317-8F75-A5F834632611}">
      <dgm:prSet/>
      <dgm:spPr/>
      <dgm:t>
        <a:bodyPr/>
        <a:lstStyle/>
        <a:p>
          <a:endParaRPr lang="en-US"/>
        </a:p>
      </dgm:t>
    </dgm:pt>
    <dgm:pt modelId="{F6D8A765-201F-4FFF-BB44-59ACA9657F73}" type="sibTrans" cxnId="{6043BE24-FB65-4317-8F75-A5F834632611}">
      <dgm:prSet/>
      <dgm:spPr/>
      <dgm:t>
        <a:bodyPr/>
        <a:lstStyle/>
        <a:p>
          <a:endParaRPr lang="en-US"/>
        </a:p>
      </dgm:t>
    </dgm:pt>
    <dgm:pt modelId="{F2E72204-3110-4D8F-8B0E-5A5FE8B1B41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Dates to be confirmed  </a:t>
          </a:r>
          <a:endParaRPr lang="en-US"/>
        </a:p>
      </dgm:t>
    </dgm:pt>
    <dgm:pt modelId="{9719E110-8EC3-4148-B9F4-07E9F63E7959}" type="parTrans" cxnId="{20A52927-9E4C-456B-855E-8579D79ECCB7}">
      <dgm:prSet/>
      <dgm:spPr/>
      <dgm:t>
        <a:bodyPr/>
        <a:lstStyle/>
        <a:p>
          <a:endParaRPr lang="en-US"/>
        </a:p>
      </dgm:t>
    </dgm:pt>
    <dgm:pt modelId="{A15B239D-D137-42A6-B553-DB8D924C9C63}" type="sibTrans" cxnId="{20A52927-9E4C-456B-855E-8579D79ECCB7}">
      <dgm:prSet/>
      <dgm:spPr/>
      <dgm:t>
        <a:bodyPr/>
        <a:lstStyle/>
        <a:p>
          <a:endParaRPr lang="en-US"/>
        </a:p>
      </dgm:t>
    </dgm:pt>
    <dgm:pt modelId="{F66B4351-ABAD-429B-B570-FAB4028B44C7}">
      <dgm:prSet phldr="0"/>
      <dgm:spPr/>
      <dgm:t>
        <a:bodyPr/>
        <a:lstStyle/>
        <a:p>
          <a:pPr rtl="0"/>
          <a:r>
            <a:rPr lang="en-GB">
              <a:latin typeface="Calibri Light"/>
            </a:rPr>
            <a:t>No "Sign of Four"</a:t>
          </a:r>
          <a:endParaRPr lang="en-GB"/>
        </a:p>
      </dgm:t>
    </dgm:pt>
    <dgm:pt modelId="{FB60F7AF-3427-43BA-ADC8-339EA60837A7}" type="parTrans" cxnId="{47FFFA1D-D1B1-46FE-8688-0FB6C9D05B90}">
      <dgm:prSet/>
      <dgm:spPr/>
    </dgm:pt>
    <dgm:pt modelId="{886DED2A-86FC-40B3-A3B8-87C069BB9491}" type="sibTrans" cxnId="{47FFFA1D-D1B1-46FE-8688-0FB6C9D05B90}">
      <dgm:prSet/>
      <dgm:spPr/>
    </dgm:pt>
    <dgm:pt modelId="{0614B2FA-B5E6-4D45-99F0-9BE47959F061}" type="pres">
      <dgm:prSet presAssocID="{280CD47A-D9CB-498F-BEC7-DE330BDF070C}" presName="root" presStyleCnt="0">
        <dgm:presLayoutVars>
          <dgm:dir/>
          <dgm:resizeHandles val="exact"/>
        </dgm:presLayoutVars>
      </dgm:prSet>
      <dgm:spPr/>
    </dgm:pt>
    <dgm:pt modelId="{BB326994-5419-414B-A11E-8629B6148BA8}" type="pres">
      <dgm:prSet presAssocID="{A24BEEB2-F233-4B90-800D-F15370170ED1}" presName="compNode" presStyleCnt="0"/>
      <dgm:spPr/>
    </dgm:pt>
    <dgm:pt modelId="{32A30CDF-9898-4E3B-A399-E25C56D3A703}" type="pres">
      <dgm:prSet presAssocID="{A24BEEB2-F233-4B90-800D-F15370170ED1}" presName="bgRect" presStyleLbl="bgShp" presStyleIdx="0" presStyleCnt="2"/>
      <dgm:spPr/>
    </dgm:pt>
    <dgm:pt modelId="{BFC83000-0E72-4AA6-80C4-40192CFC3EED}" type="pres">
      <dgm:prSet presAssocID="{A24BEEB2-F233-4B90-800D-F15370170ED1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A04DF5A-23C3-4F29-99BB-914E9A13D9EF}" type="pres">
      <dgm:prSet presAssocID="{A24BEEB2-F233-4B90-800D-F15370170ED1}" presName="spaceRect" presStyleCnt="0"/>
      <dgm:spPr/>
    </dgm:pt>
    <dgm:pt modelId="{E81DAF35-540F-4897-ACA8-198849BB07E3}" type="pres">
      <dgm:prSet presAssocID="{A24BEEB2-F233-4B90-800D-F15370170ED1}" presName="parTx" presStyleLbl="revTx" presStyleIdx="0" presStyleCnt="4">
        <dgm:presLayoutVars>
          <dgm:chMax val="0"/>
          <dgm:chPref val="0"/>
        </dgm:presLayoutVars>
      </dgm:prSet>
      <dgm:spPr/>
    </dgm:pt>
    <dgm:pt modelId="{7155F09B-17B8-4E55-AEDD-9993016539A5}" type="pres">
      <dgm:prSet presAssocID="{A24BEEB2-F233-4B90-800D-F15370170ED1}" presName="desTx" presStyleLbl="revTx" presStyleIdx="1" presStyleCnt="4">
        <dgm:presLayoutVars/>
      </dgm:prSet>
      <dgm:spPr/>
    </dgm:pt>
    <dgm:pt modelId="{540FEE60-F2CE-4666-A728-1900648E7B3D}" type="pres">
      <dgm:prSet presAssocID="{1883224A-EF1E-4C07-A25C-75139C22A2E5}" presName="sibTrans" presStyleCnt="0"/>
      <dgm:spPr/>
    </dgm:pt>
    <dgm:pt modelId="{96CCC709-A7E3-4F67-B1D2-C94663322DEF}" type="pres">
      <dgm:prSet presAssocID="{6F200189-7D23-4D2B-B4F9-D637AB086D2D}" presName="compNode" presStyleCnt="0"/>
      <dgm:spPr/>
    </dgm:pt>
    <dgm:pt modelId="{6292C3B8-BC3E-440A-B887-B95F25EEB622}" type="pres">
      <dgm:prSet presAssocID="{6F200189-7D23-4D2B-B4F9-D637AB086D2D}" presName="bgRect" presStyleLbl="bgShp" presStyleIdx="1" presStyleCnt="2"/>
      <dgm:spPr/>
    </dgm:pt>
    <dgm:pt modelId="{350A6C53-756F-48FA-BA59-186F919FC452}" type="pres">
      <dgm:prSet presAssocID="{6F200189-7D23-4D2B-B4F9-D637AB086D2D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7F02548-3BB4-4584-807C-F240C25BFFEA}" type="pres">
      <dgm:prSet presAssocID="{6F200189-7D23-4D2B-B4F9-D637AB086D2D}" presName="spaceRect" presStyleCnt="0"/>
      <dgm:spPr/>
    </dgm:pt>
    <dgm:pt modelId="{1FA33B8D-4E1D-43FD-829A-9FB22B888A90}" type="pres">
      <dgm:prSet presAssocID="{6F200189-7D23-4D2B-B4F9-D637AB086D2D}" presName="parTx" presStyleLbl="revTx" presStyleIdx="2" presStyleCnt="4">
        <dgm:presLayoutVars>
          <dgm:chMax val="0"/>
          <dgm:chPref val="0"/>
        </dgm:presLayoutVars>
      </dgm:prSet>
      <dgm:spPr/>
    </dgm:pt>
    <dgm:pt modelId="{840C7C25-EEBE-4405-BA22-2C893B5C87C5}" type="pres">
      <dgm:prSet presAssocID="{6F200189-7D23-4D2B-B4F9-D637AB086D2D}" presName="desTx" presStyleLbl="revTx" presStyleIdx="3" presStyleCnt="4">
        <dgm:presLayoutVars/>
      </dgm:prSet>
      <dgm:spPr/>
    </dgm:pt>
  </dgm:ptLst>
  <dgm:cxnLst>
    <dgm:cxn modelId="{306E1D12-B605-4CF3-852E-31B1809A692F}" type="presOf" srcId="{A24BEEB2-F233-4B90-800D-F15370170ED1}" destId="{E81DAF35-540F-4897-ACA8-198849BB07E3}" srcOrd="0" destOrd="0" presId="urn:microsoft.com/office/officeart/2018/2/layout/IconVerticalSolidList"/>
    <dgm:cxn modelId="{47FFFA1D-D1B1-46FE-8688-0FB6C9D05B90}" srcId="{31BEECAA-338F-4E36-BF36-6E67008BB224}" destId="{F66B4351-ABAD-429B-B570-FAB4028B44C7}" srcOrd="0" destOrd="0" parTransId="{FB60F7AF-3427-43BA-ADC8-339EA60837A7}" sibTransId="{886DED2A-86FC-40B3-A3B8-87C069BB9491}"/>
    <dgm:cxn modelId="{6043BE24-FB65-4317-8F75-A5F834632611}" srcId="{6F200189-7D23-4D2B-B4F9-D637AB086D2D}" destId="{1C9AA541-6896-48D0-80F2-F48C2D9CB683}" srcOrd="0" destOrd="0" parTransId="{354AC654-6A10-4CE5-A332-F704D341B1BE}" sibTransId="{F6D8A765-201F-4FFF-BB44-59ACA9657F73}"/>
    <dgm:cxn modelId="{20A52927-9E4C-456B-855E-8579D79ECCB7}" srcId="{6F200189-7D23-4D2B-B4F9-D637AB086D2D}" destId="{F2E72204-3110-4D8F-8B0E-5A5FE8B1B419}" srcOrd="1" destOrd="0" parTransId="{9719E110-8EC3-4148-B9F4-07E9F63E7959}" sibTransId="{A15B239D-D137-42A6-B553-DB8D924C9C63}"/>
    <dgm:cxn modelId="{B53F3C36-159E-4811-8189-E0A14C2A0DFC}" srcId="{A24BEEB2-F233-4B90-800D-F15370170ED1}" destId="{31BEECAA-338F-4E36-BF36-6E67008BB224}" srcOrd="1" destOrd="0" parTransId="{694AFBC5-EFB4-48ED-8434-03E29592D46A}" sibTransId="{4CE12828-2EBD-47BC-8471-C4B064799273}"/>
    <dgm:cxn modelId="{D1A0183E-2AC6-49C7-ADFB-6995B75604E0}" type="presOf" srcId="{280CD47A-D9CB-498F-BEC7-DE330BDF070C}" destId="{0614B2FA-B5E6-4D45-99F0-9BE47959F061}" srcOrd="0" destOrd="0" presId="urn:microsoft.com/office/officeart/2018/2/layout/IconVerticalSolidList"/>
    <dgm:cxn modelId="{2300FD61-1DB8-4F7C-A6DF-E25B7326DD22}" srcId="{280CD47A-D9CB-498F-BEC7-DE330BDF070C}" destId="{6F200189-7D23-4D2B-B4F9-D637AB086D2D}" srcOrd="1" destOrd="0" parTransId="{F48B8508-ABDE-47C6-973B-1EE6FE3B9429}" sibTransId="{D73097B4-5221-47A9-877C-58986E3FDF7E}"/>
    <dgm:cxn modelId="{3144806B-7FA4-4BBA-9793-0D18CA380F70}" type="presOf" srcId="{31BEECAA-338F-4E36-BF36-6E67008BB224}" destId="{7155F09B-17B8-4E55-AEDD-9993016539A5}" srcOrd="0" destOrd="1" presId="urn:microsoft.com/office/officeart/2018/2/layout/IconVerticalSolidList"/>
    <dgm:cxn modelId="{2F19B372-B4EB-490A-80A4-59ABA581CDB9}" type="presOf" srcId="{10C3C8E0-4338-4350-95A7-62ED73ED0B19}" destId="{7155F09B-17B8-4E55-AEDD-9993016539A5}" srcOrd="0" destOrd="0" presId="urn:microsoft.com/office/officeart/2018/2/layout/IconVerticalSolidList"/>
    <dgm:cxn modelId="{23BF6EB4-AC0B-4BAE-9EB6-3B0532AE5880}" type="presOf" srcId="{1C9AA541-6896-48D0-80F2-F48C2D9CB683}" destId="{840C7C25-EEBE-4405-BA22-2C893B5C87C5}" srcOrd="0" destOrd="0" presId="urn:microsoft.com/office/officeart/2018/2/layout/IconVerticalSolidList"/>
    <dgm:cxn modelId="{347FE9C9-860F-46D3-894A-11F05288C358}" type="presOf" srcId="{F66B4351-ABAD-429B-B570-FAB4028B44C7}" destId="{7155F09B-17B8-4E55-AEDD-9993016539A5}" srcOrd="0" destOrd="2" presId="urn:microsoft.com/office/officeart/2018/2/layout/IconVerticalSolidList"/>
    <dgm:cxn modelId="{7A08D1D8-CC38-4A2A-ABAE-30BEA485EDEE}" srcId="{A24BEEB2-F233-4B90-800D-F15370170ED1}" destId="{10C3C8E0-4338-4350-95A7-62ED73ED0B19}" srcOrd="0" destOrd="0" parTransId="{553011F2-57DF-4A4D-AAD6-BEA935F9B425}" sibTransId="{1C292E33-9484-49AF-B92B-16FB9D133D9E}"/>
    <dgm:cxn modelId="{D683ACE2-9988-496D-8357-327709491C17}" type="presOf" srcId="{F2E72204-3110-4D8F-8B0E-5A5FE8B1B419}" destId="{840C7C25-EEBE-4405-BA22-2C893B5C87C5}" srcOrd="0" destOrd="1" presId="urn:microsoft.com/office/officeart/2018/2/layout/IconVerticalSolidList"/>
    <dgm:cxn modelId="{CF73C3F5-0B6A-4161-B150-0CF8D6DFCED3}" srcId="{280CD47A-D9CB-498F-BEC7-DE330BDF070C}" destId="{A24BEEB2-F233-4B90-800D-F15370170ED1}" srcOrd="0" destOrd="0" parTransId="{32E972E0-90B2-40FD-B69D-3474C765056A}" sibTransId="{1883224A-EF1E-4C07-A25C-75139C22A2E5}"/>
    <dgm:cxn modelId="{EB5086F7-2A5C-4A6A-9808-F1AA2B28AC99}" type="presOf" srcId="{6F200189-7D23-4D2B-B4F9-D637AB086D2D}" destId="{1FA33B8D-4E1D-43FD-829A-9FB22B888A90}" srcOrd="0" destOrd="0" presId="urn:microsoft.com/office/officeart/2018/2/layout/IconVerticalSolidList"/>
    <dgm:cxn modelId="{317FA1D0-5205-4AE0-B16F-165262964D1B}" type="presParOf" srcId="{0614B2FA-B5E6-4D45-99F0-9BE47959F061}" destId="{BB326994-5419-414B-A11E-8629B6148BA8}" srcOrd="0" destOrd="0" presId="urn:microsoft.com/office/officeart/2018/2/layout/IconVerticalSolidList"/>
    <dgm:cxn modelId="{6D9E19C1-4FCC-48F0-8785-60D2AC7A867A}" type="presParOf" srcId="{BB326994-5419-414B-A11E-8629B6148BA8}" destId="{32A30CDF-9898-4E3B-A399-E25C56D3A703}" srcOrd="0" destOrd="0" presId="urn:microsoft.com/office/officeart/2018/2/layout/IconVerticalSolidList"/>
    <dgm:cxn modelId="{7C8D84C9-B637-448F-9F37-B37F94E9D68E}" type="presParOf" srcId="{BB326994-5419-414B-A11E-8629B6148BA8}" destId="{BFC83000-0E72-4AA6-80C4-40192CFC3EED}" srcOrd="1" destOrd="0" presId="urn:microsoft.com/office/officeart/2018/2/layout/IconVerticalSolidList"/>
    <dgm:cxn modelId="{05B8027F-B33B-40D8-9A04-A3844C7CBC16}" type="presParOf" srcId="{BB326994-5419-414B-A11E-8629B6148BA8}" destId="{9A04DF5A-23C3-4F29-99BB-914E9A13D9EF}" srcOrd="2" destOrd="0" presId="urn:microsoft.com/office/officeart/2018/2/layout/IconVerticalSolidList"/>
    <dgm:cxn modelId="{3E603A85-017E-44F0-AD02-C23480545D12}" type="presParOf" srcId="{BB326994-5419-414B-A11E-8629B6148BA8}" destId="{E81DAF35-540F-4897-ACA8-198849BB07E3}" srcOrd="3" destOrd="0" presId="urn:microsoft.com/office/officeart/2018/2/layout/IconVerticalSolidList"/>
    <dgm:cxn modelId="{5B480B5E-D7F6-4F0F-A305-5C1B088B0D5B}" type="presParOf" srcId="{BB326994-5419-414B-A11E-8629B6148BA8}" destId="{7155F09B-17B8-4E55-AEDD-9993016539A5}" srcOrd="4" destOrd="0" presId="urn:microsoft.com/office/officeart/2018/2/layout/IconVerticalSolidList"/>
    <dgm:cxn modelId="{C3B5E11D-87C1-4E3C-B02F-2A0A350E0D21}" type="presParOf" srcId="{0614B2FA-B5E6-4D45-99F0-9BE47959F061}" destId="{540FEE60-F2CE-4666-A728-1900648E7B3D}" srcOrd="1" destOrd="0" presId="urn:microsoft.com/office/officeart/2018/2/layout/IconVerticalSolidList"/>
    <dgm:cxn modelId="{48CBCFCB-AD1D-4876-8841-26F7B6099B0A}" type="presParOf" srcId="{0614B2FA-B5E6-4D45-99F0-9BE47959F061}" destId="{96CCC709-A7E3-4F67-B1D2-C94663322DEF}" srcOrd="2" destOrd="0" presId="urn:microsoft.com/office/officeart/2018/2/layout/IconVerticalSolidList"/>
    <dgm:cxn modelId="{0C62EB1C-5991-4033-BAA8-80D0153A7432}" type="presParOf" srcId="{96CCC709-A7E3-4F67-B1D2-C94663322DEF}" destId="{6292C3B8-BC3E-440A-B887-B95F25EEB622}" srcOrd="0" destOrd="0" presId="urn:microsoft.com/office/officeart/2018/2/layout/IconVerticalSolidList"/>
    <dgm:cxn modelId="{7AD99AD7-3408-43F0-A55A-908A77F4591D}" type="presParOf" srcId="{96CCC709-A7E3-4F67-B1D2-C94663322DEF}" destId="{350A6C53-756F-48FA-BA59-186F919FC452}" srcOrd="1" destOrd="0" presId="urn:microsoft.com/office/officeart/2018/2/layout/IconVerticalSolidList"/>
    <dgm:cxn modelId="{EC5822BD-E843-416A-818E-765A80D11FA4}" type="presParOf" srcId="{96CCC709-A7E3-4F67-B1D2-C94663322DEF}" destId="{07F02548-3BB4-4584-807C-F240C25BFFEA}" srcOrd="2" destOrd="0" presId="urn:microsoft.com/office/officeart/2018/2/layout/IconVerticalSolidList"/>
    <dgm:cxn modelId="{80458872-EC35-4DD2-B1DB-9C2578094D44}" type="presParOf" srcId="{96CCC709-A7E3-4F67-B1D2-C94663322DEF}" destId="{1FA33B8D-4E1D-43FD-829A-9FB22B888A90}" srcOrd="3" destOrd="0" presId="urn:microsoft.com/office/officeart/2018/2/layout/IconVerticalSolidList"/>
    <dgm:cxn modelId="{EA7A9C91-7DDB-4D2A-B3F5-C7209D77517E}" type="presParOf" srcId="{96CCC709-A7E3-4F67-B1D2-C94663322DEF}" destId="{840C7C25-EEBE-4405-BA22-2C893B5C87C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33BE8C-FDE1-4DD5-BDF9-41187CDFA12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6D7BBCB-B08F-4FB7-AE75-45419E529AA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No tier of entry</a:t>
          </a:r>
          <a:endParaRPr lang="en-US"/>
        </a:p>
      </dgm:t>
    </dgm:pt>
    <dgm:pt modelId="{B5499180-C1C4-48B5-BEB4-762BFF880D5C}" type="parTrans" cxnId="{7E6162D3-610E-44D9-85C9-B8B6689C91BE}">
      <dgm:prSet/>
      <dgm:spPr/>
      <dgm:t>
        <a:bodyPr/>
        <a:lstStyle/>
        <a:p>
          <a:endParaRPr lang="en-US"/>
        </a:p>
      </dgm:t>
    </dgm:pt>
    <dgm:pt modelId="{E7B5319A-1EC7-4BC2-A28D-52C87E542C0F}" type="sibTrans" cxnId="{7E6162D3-610E-44D9-85C9-B8B6689C91BE}">
      <dgm:prSet/>
      <dgm:spPr/>
      <dgm:t>
        <a:bodyPr/>
        <a:lstStyle/>
        <a:p>
          <a:endParaRPr lang="en-US"/>
        </a:p>
      </dgm:t>
    </dgm:pt>
    <dgm:pt modelId="{7AC2D85C-C1EF-4D1A-B13F-DBDE541F9A4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Every student sits the same exam</a:t>
          </a:r>
          <a:endParaRPr lang="en-US"/>
        </a:p>
      </dgm:t>
    </dgm:pt>
    <dgm:pt modelId="{FF12C2E5-B1F9-4DF0-B2D4-9EB39837C7D8}" type="parTrans" cxnId="{9010F2EE-6F07-42D9-AFE4-614F7CCD6099}">
      <dgm:prSet/>
      <dgm:spPr/>
      <dgm:t>
        <a:bodyPr/>
        <a:lstStyle/>
        <a:p>
          <a:endParaRPr lang="en-US"/>
        </a:p>
      </dgm:t>
    </dgm:pt>
    <dgm:pt modelId="{D13B8ABE-44EA-4F4F-971A-8AA654C4B3BB}" type="sibTrans" cxnId="{9010F2EE-6F07-42D9-AFE4-614F7CCD6099}">
      <dgm:prSet/>
      <dgm:spPr/>
      <dgm:t>
        <a:bodyPr/>
        <a:lstStyle/>
        <a:p>
          <a:endParaRPr lang="en-US"/>
        </a:p>
      </dgm:t>
    </dgm:pt>
    <dgm:pt modelId="{979E2DCE-C13C-4599-B9AB-00865B53D6D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Students prepare for </a:t>
          </a:r>
          <a:r>
            <a:rPr lang="en-GB" b="1"/>
            <a:t>two</a:t>
          </a:r>
          <a:r>
            <a:rPr lang="en-GB"/>
            <a:t> qualifications:</a:t>
          </a:r>
          <a:endParaRPr lang="en-US"/>
        </a:p>
      </dgm:t>
    </dgm:pt>
    <dgm:pt modelId="{5F9FA8B5-B6A7-4BAA-A47E-626B6AF315BE}" type="parTrans" cxnId="{1241A85F-A322-4454-87D4-C8599B49C44D}">
      <dgm:prSet/>
      <dgm:spPr/>
      <dgm:t>
        <a:bodyPr/>
        <a:lstStyle/>
        <a:p>
          <a:endParaRPr lang="en-US"/>
        </a:p>
      </dgm:t>
    </dgm:pt>
    <dgm:pt modelId="{AAAEE13E-BE81-403E-9D95-CD60597B4CBA}" type="sibTrans" cxnId="{1241A85F-A322-4454-87D4-C8599B49C44D}">
      <dgm:prSet/>
      <dgm:spPr/>
      <dgm:t>
        <a:bodyPr/>
        <a:lstStyle/>
        <a:p>
          <a:endParaRPr lang="en-US"/>
        </a:p>
      </dgm:t>
    </dgm:pt>
    <dgm:pt modelId="{40C40CB3-A5DA-4633-8E43-017CE06B384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GCSE English Literature</a:t>
          </a:r>
          <a:endParaRPr lang="en-US"/>
        </a:p>
      </dgm:t>
    </dgm:pt>
    <dgm:pt modelId="{AC14F058-5BE1-4F9C-883D-18CD77184AB0}" type="parTrans" cxnId="{608A9BE5-57DD-491C-BD96-E8B42C4740AA}">
      <dgm:prSet/>
      <dgm:spPr/>
      <dgm:t>
        <a:bodyPr/>
        <a:lstStyle/>
        <a:p>
          <a:endParaRPr lang="en-US"/>
        </a:p>
      </dgm:t>
    </dgm:pt>
    <dgm:pt modelId="{3FDAB165-5020-40E4-9797-4476FC293260}" type="sibTrans" cxnId="{608A9BE5-57DD-491C-BD96-E8B42C4740AA}">
      <dgm:prSet/>
      <dgm:spPr/>
      <dgm:t>
        <a:bodyPr/>
        <a:lstStyle/>
        <a:p>
          <a:endParaRPr lang="en-US"/>
        </a:p>
      </dgm:t>
    </dgm:pt>
    <dgm:pt modelId="{8FB4F458-44E4-4D06-AE37-179EBCC8B32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GCSE English Language</a:t>
          </a:r>
          <a:endParaRPr lang="en-US"/>
        </a:p>
      </dgm:t>
    </dgm:pt>
    <dgm:pt modelId="{DB87CD40-BCF6-4E46-9415-912A44DE634D}" type="parTrans" cxnId="{07A1FF24-8B30-4041-AF45-AB7BCCFF42F4}">
      <dgm:prSet/>
      <dgm:spPr/>
      <dgm:t>
        <a:bodyPr/>
        <a:lstStyle/>
        <a:p>
          <a:endParaRPr lang="en-US"/>
        </a:p>
      </dgm:t>
    </dgm:pt>
    <dgm:pt modelId="{71D4AEF6-C1D8-4B19-A3AC-45029E03E795}" type="sibTrans" cxnId="{07A1FF24-8B30-4041-AF45-AB7BCCFF42F4}">
      <dgm:prSet/>
      <dgm:spPr/>
      <dgm:t>
        <a:bodyPr/>
        <a:lstStyle/>
        <a:p>
          <a:endParaRPr lang="en-US"/>
        </a:p>
      </dgm:t>
    </dgm:pt>
    <dgm:pt modelId="{2E9EFE0F-59C9-4E2A-BCA6-E13CA63200D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Spoken Language endorsement- </a:t>
          </a:r>
          <a:r>
            <a:rPr lang="en-GB"/>
            <a:t>does not count towards ‘grade’, but is shown on certificate as</a:t>
          </a:r>
          <a:r>
            <a:rPr lang="en-GB">
              <a:latin typeface="Calibri Light"/>
            </a:rPr>
            <a:t> </a:t>
          </a:r>
          <a:r>
            <a:rPr lang="en-GB"/>
            <a:t>Pass, Merit or Distinction</a:t>
          </a:r>
          <a:endParaRPr lang="en-US"/>
        </a:p>
      </dgm:t>
    </dgm:pt>
    <dgm:pt modelId="{0D24286C-EF3C-4847-9476-E5A5868033A2}" type="parTrans" cxnId="{30A80FA4-A702-45F8-83D5-24C3D7C6BB99}">
      <dgm:prSet/>
      <dgm:spPr/>
      <dgm:t>
        <a:bodyPr/>
        <a:lstStyle/>
        <a:p>
          <a:endParaRPr lang="en-US"/>
        </a:p>
      </dgm:t>
    </dgm:pt>
    <dgm:pt modelId="{1559A838-9EE4-4EF8-B420-BF227381C8DD}" type="sibTrans" cxnId="{30A80FA4-A702-45F8-83D5-24C3D7C6BB99}">
      <dgm:prSet/>
      <dgm:spPr/>
      <dgm:t>
        <a:bodyPr/>
        <a:lstStyle/>
        <a:p>
          <a:endParaRPr lang="en-US"/>
        </a:p>
      </dgm:t>
    </dgm:pt>
    <dgm:pt modelId="{D33D5520-A972-4C87-A08D-485F773D7AFA}" type="pres">
      <dgm:prSet presAssocID="{9233BE8C-FDE1-4DD5-BDF9-41187CDFA127}" presName="root" presStyleCnt="0">
        <dgm:presLayoutVars>
          <dgm:dir/>
          <dgm:resizeHandles val="exact"/>
        </dgm:presLayoutVars>
      </dgm:prSet>
      <dgm:spPr/>
    </dgm:pt>
    <dgm:pt modelId="{89664D74-52BB-410F-A96F-5F007EE795D3}" type="pres">
      <dgm:prSet presAssocID="{26D7BBCB-B08F-4FB7-AE75-45419E529AAD}" presName="compNode" presStyleCnt="0"/>
      <dgm:spPr/>
    </dgm:pt>
    <dgm:pt modelId="{9B42222F-54F6-4DFD-A892-E25544775E63}" type="pres">
      <dgm:prSet presAssocID="{26D7BBCB-B08F-4FB7-AE75-45419E529AAD}" presName="bgRect" presStyleLbl="bgShp" presStyleIdx="0" presStyleCnt="6"/>
      <dgm:spPr/>
    </dgm:pt>
    <dgm:pt modelId="{CA807416-E336-42C3-98A2-79165027027F}" type="pres">
      <dgm:prSet presAssocID="{26D7BBCB-B08F-4FB7-AE75-45419E529AAD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E2038F2A-E520-4D07-8789-8657BC985D7D}" type="pres">
      <dgm:prSet presAssocID="{26D7BBCB-B08F-4FB7-AE75-45419E529AAD}" presName="spaceRect" presStyleCnt="0"/>
      <dgm:spPr/>
    </dgm:pt>
    <dgm:pt modelId="{DB0CCFEA-F819-47E7-9D82-F8AAF78958A2}" type="pres">
      <dgm:prSet presAssocID="{26D7BBCB-B08F-4FB7-AE75-45419E529AAD}" presName="parTx" presStyleLbl="revTx" presStyleIdx="0" presStyleCnt="6">
        <dgm:presLayoutVars>
          <dgm:chMax val="0"/>
          <dgm:chPref val="0"/>
        </dgm:presLayoutVars>
      </dgm:prSet>
      <dgm:spPr/>
    </dgm:pt>
    <dgm:pt modelId="{D760B949-0148-4334-B26E-CF776DDACBEC}" type="pres">
      <dgm:prSet presAssocID="{E7B5319A-1EC7-4BC2-A28D-52C87E542C0F}" presName="sibTrans" presStyleCnt="0"/>
      <dgm:spPr/>
    </dgm:pt>
    <dgm:pt modelId="{E6EF29ED-9BDE-44C2-A69D-48B427E4DDD8}" type="pres">
      <dgm:prSet presAssocID="{7AC2D85C-C1EF-4D1A-B13F-DBDE541F9A43}" presName="compNode" presStyleCnt="0"/>
      <dgm:spPr/>
    </dgm:pt>
    <dgm:pt modelId="{6D0328EA-EF94-4860-9B9E-9F6D97463E20}" type="pres">
      <dgm:prSet presAssocID="{7AC2D85C-C1EF-4D1A-B13F-DBDE541F9A43}" presName="bgRect" presStyleLbl="bgShp" presStyleIdx="1" presStyleCnt="6"/>
      <dgm:spPr/>
    </dgm:pt>
    <dgm:pt modelId="{09944C1F-9E77-4297-9FC7-DE0A330C37C9}" type="pres">
      <dgm:prSet presAssocID="{7AC2D85C-C1EF-4D1A-B13F-DBDE541F9A43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82AB42D-CD61-4E11-BD14-FF2230677A87}" type="pres">
      <dgm:prSet presAssocID="{7AC2D85C-C1EF-4D1A-B13F-DBDE541F9A43}" presName="spaceRect" presStyleCnt="0"/>
      <dgm:spPr/>
    </dgm:pt>
    <dgm:pt modelId="{B38D80AD-BEF8-41B7-B558-ABD1302B7391}" type="pres">
      <dgm:prSet presAssocID="{7AC2D85C-C1EF-4D1A-B13F-DBDE541F9A43}" presName="parTx" presStyleLbl="revTx" presStyleIdx="1" presStyleCnt="6">
        <dgm:presLayoutVars>
          <dgm:chMax val="0"/>
          <dgm:chPref val="0"/>
        </dgm:presLayoutVars>
      </dgm:prSet>
      <dgm:spPr/>
    </dgm:pt>
    <dgm:pt modelId="{2F19227C-072A-4BEA-95E1-175FFF43E9FD}" type="pres">
      <dgm:prSet presAssocID="{D13B8ABE-44EA-4F4F-971A-8AA654C4B3BB}" presName="sibTrans" presStyleCnt="0"/>
      <dgm:spPr/>
    </dgm:pt>
    <dgm:pt modelId="{655AA25B-09FD-4DCF-9901-FD0792E636AC}" type="pres">
      <dgm:prSet presAssocID="{979E2DCE-C13C-4599-B9AB-00865B53D6D3}" presName="compNode" presStyleCnt="0"/>
      <dgm:spPr/>
    </dgm:pt>
    <dgm:pt modelId="{013EF598-C0CD-44CE-89A3-9AFDC36B06F8}" type="pres">
      <dgm:prSet presAssocID="{979E2DCE-C13C-4599-B9AB-00865B53D6D3}" presName="bgRect" presStyleLbl="bgShp" presStyleIdx="2" presStyleCnt="6"/>
      <dgm:spPr/>
    </dgm:pt>
    <dgm:pt modelId="{2241266E-A449-4B0C-930F-5F5FE3995B7E}" type="pres">
      <dgm:prSet presAssocID="{979E2DCE-C13C-4599-B9AB-00865B53D6D3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3FAFCA6-5AE6-448C-A125-1C242AEAEDE9}" type="pres">
      <dgm:prSet presAssocID="{979E2DCE-C13C-4599-B9AB-00865B53D6D3}" presName="spaceRect" presStyleCnt="0"/>
      <dgm:spPr/>
    </dgm:pt>
    <dgm:pt modelId="{FF7280B6-6346-4F58-8F2A-7692B2EC7161}" type="pres">
      <dgm:prSet presAssocID="{979E2DCE-C13C-4599-B9AB-00865B53D6D3}" presName="parTx" presStyleLbl="revTx" presStyleIdx="2" presStyleCnt="6">
        <dgm:presLayoutVars>
          <dgm:chMax val="0"/>
          <dgm:chPref val="0"/>
        </dgm:presLayoutVars>
      </dgm:prSet>
      <dgm:spPr/>
    </dgm:pt>
    <dgm:pt modelId="{9C11E3E4-5571-4D75-A1FC-8B239758860A}" type="pres">
      <dgm:prSet presAssocID="{AAAEE13E-BE81-403E-9D95-CD60597B4CBA}" presName="sibTrans" presStyleCnt="0"/>
      <dgm:spPr/>
    </dgm:pt>
    <dgm:pt modelId="{07DC5C6E-6411-4F73-BFB8-94B532879F96}" type="pres">
      <dgm:prSet presAssocID="{40C40CB3-A5DA-4633-8E43-017CE06B3844}" presName="compNode" presStyleCnt="0"/>
      <dgm:spPr/>
    </dgm:pt>
    <dgm:pt modelId="{7B240726-B9E2-468B-94D8-22CBD17EBC0A}" type="pres">
      <dgm:prSet presAssocID="{40C40CB3-A5DA-4633-8E43-017CE06B3844}" presName="bgRect" presStyleLbl="bgShp" presStyleIdx="3" presStyleCnt="6"/>
      <dgm:spPr/>
    </dgm:pt>
    <dgm:pt modelId="{3905A002-3E26-4538-9CC9-DA9518C1E9B3}" type="pres">
      <dgm:prSet presAssocID="{40C40CB3-A5DA-4633-8E43-017CE06B3844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E69D733C-3FF2-4350-83DA-B9C444BD0C9A}" type="pres">
      <dgm:prSet presAssocID="{40C40CB3-A5DA-4633-8E43-017CE06B3844}" presName="spaceRect" presStyleCnt="0"/>
      <dgm:spPr/>
    </dgm:pt>
    <dgm:pt modelId="{5E1F5288-1450-470A-A27F-14D36F811BA9}" type="pres">
      <dgm:prSet presAssocID="{40C40CB3-A5DA-4633-8E43-017CE06B3844}" presName="parTx" presStyleLbl="revTx" presStyleIdx="3" presStyleCnt="6">
        <dgm:presLayoutVars>
          <dgm:chMax val="0"/>
          <dgm:chPref val="0"/>
        </dgm:presLayoutVars>
      </dgm:prSet>
      <dgm:spPr/>
    </dgm:pt>
    <dgm:pt modelId="{708BB151-F505-4642-B43B-94F8FB42A4AE}" type="pres">
      <dgm:prSet presAssocID="{3FDAB165-5020-40E4-9797-4476FC293260}" presName="sibTrans" presStyleCnt="0"/>
      <dgm:spPr/>
    </dgm:pt>
    <dgm:pt modelId="{8E642081-5A49-44DC-866E-AA74B7353613}" type="pres">
      <dgm:prSet presAssocID="{8FB4F458-44E4-4D06-AE37-179EBCC8B32B}" presName="compNode" presStyleCnt="0"/>
      <dgm:spPr/>
    </dgm:pt>
    <dgm:pt modelId="{88259A95-6B3E-46F6-A901-7C72A4E96FBF}" type="pres">
      <dgm:prSet presAssocID="{8FB4F458-44E4-4D06-AE37-179EBCC8B32B}" presName="bgRect" presStyleLbl="bgShp" presStyleIdx="4" presStyleCnt="6"/>
      <dgm:spPr/>
    </dgm:pt>
    <dgm:pt modelId="{0A437C5C-4606-441D-97BB-57D22B467963}" type="pres">
      <dgm:prSet presAssocID="{8FB4F458-44E4-4D06-AE37-179EBCC8B32B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CC1370-E33F-4855-B9D6-CE9CD369760F}" type="pres">
      <dgm:prSet presAssocID="{8FB4F458-44E4-4D06-AE37-179EBCC8B32B}" presName="spaceRect" presStyleCnt="0"/>
      <dgm:spPr/>
    </dgm:pt>
    <dgm:pt modelId="{A0DAD698-B137-4981-98B8-2AE49DF891B8}" type="pres">
      <dgm:prSet presAssocID="{8FB4F458-44E4-4D06-AE37-179EBCC8B32B}" presName="parTx" presStyleLbl="revTx" presStyleIdx="4" presStyleCnt="6">
        <dgm:presLayoutVars>
          <dgm:chMax val="0"/>
          <dgm:chPref val="0"/>
        </dgm:presLayoutVars>
      </dgm:prSet>
      <dgm:spPr/>
    </dgm:pt>
    <dgm:pt modelId="{7320B520-701A-4230-98A8-85C685C3D028}" type="pres">
      <dgm:prSet presAssocID="{71D4AEF6-C1D8-4B19-A3AC-45029E03E795}" presName="sibTrans" presStyleCnt="0"/>
      <dgm:spPr/>
    </dgm:pt>
    <dgm:pt modelId="{6ECBF98C-D6DA-4E14-94C9-A6A65327A34C}" type="pres">
      <dgm:prSet presAssocID="{2E9EFE0F-59C9-4E2A-BCA6-E13CA63200DA}" presName="compNode" presStyleCnt="0"/>
      <dgm:spPr/>
    </dgm:pt>
    <dgm:pt modelId="{DE260031-582C-4C53-BAE9-F0863D64BD48}" type="pres">
      <dgm:prSet presAssocID="{2E9EFE0F-59C9-4E2A-BCA6-E13CA63200DA}" presName="bgRect" presStyleLbl="bgShp" presStyleIdx="5" presStyleCnt="6"/>
      <dgm:spPr/>
    </dgm:pt>
    <dgm:pt modelId="{A14929DA-323E-4E95-A806-51BE2344C622}" type="pres">
      <dgm:prSet presAssocID="{2E9EFE0F-59C9-4E2A-BCA6-E13CA63200DA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4BC24E8D-6254-4114-B0B9-248CA31656DE}" type="pres">
      <dgm:prSet presAssocID="{2E9EFE0F-59C9-4E2A-BCA6-E13CA63200DA}" presName="spaceRect" presStyleCnt="0"/>
      <dgm:spPr/>
    </dgm:pt>
    <dgm:pt modelId="{AA382C76-F3B6-499B-8F98-D15084E602B2}" type="pres">
      <dgm:prSet presAssocID="{2E9EFE0F-59C9-4E2A-BCA6-E13CA63200D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7A1FF24-8B30-4041-AF45-AB7BCCFF42F4}" srcId="{9233BE8C-FDE1-4DD5-BDF9-41187CDFA127}" destId="{8FB4F458-44E4-4D06-AE37-179EBCC8B32B}" srcOrd="4" destOrd="0" parTransId="{DB87CD40-BCF6-4E46-9415-912A44DE634D}" sibTransId="{71D4AEF6-C1D8-4B19-A3AC-45029E03E795}"/>
    <dgm:cxn modelId="{1241A85F-A322-4454-87D4-C8599B49C44D}" srcId="{9233BE8C-FDE1-4DD5-BDF9-41187CDFA127}" destId="{979E2DCE-C13C-4599-B9AB-00865B53D6D3}" srcOrd="2" destOrd="0" parTransId="{5F9FA8B5-B6A7-4BAA-A47E-626B6AF315BE}" sibTransId="{AAAEE13E-BE81-403E-9D95-CD60597B4CBA}"/>
    <dgm:cxn modelId="{906D6544-1F11-460D-ABFC-6962C6BD6891}" type="presOf" srcId="{8FB4F458-44E4-4D06-AE37-179EBCC8B32B}" destId="{A0DAD698-B137-4981-98B8-2AE49DF891B8}" srcOrd="0" destOrd="0" presId="urn:microsoft.com/office/officeart/2018/2/layout/IconVerticalSolidList"/>
    <dgm:cxn modelId="{352DC74F-1BCB-42B7-AC50-8541758C9083}" type="presOf" srcId="{40C40CB3-A5DA-4633-8E43-017CE06B3844}" destId="{5E1F5288-1450-470A-A27F-14D36F811BA9}" srcOrd="0" destOrd="0" presId="urn:microsoft.com/office/officeart/2018/2/layout/IconVerticalSolidList"/>
    <dgm:cxn modelId="{00AF0B70-9BA9-4361-88FC-6FF87CD4C331}" type="presOf" srcId="{26D7BBCB-B08F-4FB7-AE75-45419E529AAD}" destId="{DB0CCFEA-F819-47E7-9D82-F8AAF78958A2}" srcOrd="0" destOrd="0" presId="urn:microsoft.com/office/officeart/2018/2/layout/IconVerticalSolidList"/>
    <dgm:cxn modelId="{769A0873-329D-4423-B52D-AD898F55E1A8}" type="presOf" srcId="{9233BE8C-FDE1-4DD5-BDF9-41187CDFA127}" destId="{D33D5520-A972-4C87-A08D-485F773D7AFA}" srcOrd="0" destOrd="0" presId="urn:microsoft.com/office/officeart/2018/2/layout/IconVerticalSolidList"/>
    <dgm:cxn modelId="{B53A9B56-1709-4BBC-BEE8-AF6D954DFC51}" type="presOf" srcId="{979E2DCE-C13C-4599-B9AB-00865B53D6D3}" destId="{FF7280B6-6346-4F58-8F2A-7692B2EC7161}" srcOrd="0" destOrd="0" presId="urn:microsoft.com/office/officeart/2018/2/layout/IconVerticalSolidList"/>
    <dgm:cxn modelId="{30A80FA4-A702-45F8-83D5-24C3D7C6BB99}" srcId="{9233BE8C-FDE1-4DD5-BDF9-41187CDFA127}" destId="{2E9EFE0F-59C9-4E2A-BCA6-E13CA63200DA}" srcOrd="5" destOrd="0" parTransId="{0D24286C-EF3C-4847-9476-E5A5868033A2}" sibTransId="{1559A838-9EE4-4EF8-B420-BF227381C8DD}"/>
    <dgm:cxn modelId="{A7AFB0B5-8D9E-4ED5-BE1E-BA501CE7CB95}" type="presOf" srcId="{2E9EFE0F-59C9-4E2A-BCA6-E13CA63200DA}" destId="{AA382C76-F3B6-499B-8F98-D15084E602B2}" srcOrd="0" destOrd="0" presId="urn:microsoft.com/office/officeart/2018/2/layout/IconVerticalSolidList"/>
    <dgm:cxn modelId="{7E6162D3-610E-44D9-85C9-B8B6689C91BE}" srcId="{9233BE8C-FDE1-4DD5-BDF9-41187CDFA127}" destId="{26D7BBCB-B08F-4FB7-AE75-45419E529AAD}" srcOrd="0" destOrd="0" parTransId="{B5499180-C1C4-48B5-BEB4-762BFF880D5C}" sibTransId="{E7B5319A-1EC7-4BC2-A28D-52C87E542C0F}"/>
    <dgm:cxn modelId="{608A9BE5-57DD-491C-BD96-E8B42C4740AA}" srcId="{9233BE8C-FDE1-4DD5-BDF9-41187CDFA127}" destId="{40C40CB3-A5DA-4633-8E43-017CE06B3844}" srcOrd="3" destOrd="0" parTransId="{AC14F058-5BE1-4F9C-883D-18CD77184AB0}" sibTransId="{3FDAB165-5020-40E4-9797-4476FC293260}"/>
    <dgm:cxn modelId="{9010F2EE-6F07-42D9-AFE4-614F7CCD6099}" srcId="{9233BE8C-FDE1-4DD5-BDF9-41187CDFA127}" destId="{7AC2D85C-C1EF-4D1A-B13F-DBDE541F9A43}" srcOrd="1" destOrd="0" parTransId="{FF12C2E5-B1F9-4DF0-B2D4-9EB39837C7D8}" sibTransId="{D13B8ABE-44EA-4F4F-971A-8AA654C4B3BB}"/>
    <dgm:cxn modelId="{C5BABFFC-E4CC-4FF8-A6A4-B3496A3C5A92}" type="presOf" srcId="{7AC2D85C-C1EF-4D1A-B13F-DBDE541F9A43}" destId="{B38D80AD-BEF8-41B7-B558-ABD1302B7391}" srcOrd="0" destOrd="0" presId="urn:microsoft.com/office/officeart/2018/2/layout/IconVerticalSolidList"/>
    <dgm:cxn modelId="{18DBBE8D-8AFE-43A5-9358-07D99E638A8D}" type="presParOf" srcId="{D33D5520-A972-4C87-A08D-485F773D7AFA}" destId="{89664D74-52BB-410F-A96F-5F007EE795D3}" srcOrd="0" destOrd="0" presId="urn:microsoft.com/office/officeart/2018/2/layout/IconVerticalSolidList"/>
    <dgm:cxn modelId="{B8235F32-057D-42B3-B207-87A3F09AF81B}" type="presParOf" srcId="{89664D74-52BB-410F-A96F-5F007EE795D3}" destId="{9B42222F-54F6-4DFD-A892-E25544775E63}" srcOrd="0" destOrd="0" presId="urn:microsoft.com/office/officeart/2018/2/layout/IconVerticalSolidList"/>
    <dgm:cxn modelId="{96B58158-E043-4589-9510-58A8A2DBCBE6}" type="presParOf" srcId="{89664D74-52BB-410F-A96F-5F007EE795D3}" destId="{CA807416-E336-42C3-98A2-79165027027F}" srcOrd="1" destOrd="0" presId="urn:microsoft.com/office/officeart/2018/2/layout/IconVerticalSolidList"/>
    <dgm:cxn modelId="{EADF72D8-5004-4BA0-8ADA-8B96AC20D42D}" type="presParOf" srcId="{89664D74-52BB-410F-A96F-5F007EE795D3}" destId="{E2038F2A-E520-4D07-8789-8657BC985D7D}" srcOrd="2" destOrd="0" presId="urn:microsoft.com/office/officeart/2018/2/layout/IconVerticalSolidList"/>
    <dgm:cxn modelId="{373F53CB-5657-4B1D-97C2-0A393087601B}" type="presParOf" srcId="{89664D74-52BB-410F-A96F-5F007EE795D3}" destId="{DB0CCFEA-F819-47E7-9D82-F8AAF78958A2}" srcOrd="3" destOrd="0" presId="urn:microsoft.com/office/officeart/2018/2/layout/IconVerticalSolidList"/>
    <dgm:cxn modelId="{2554217D-7D0E-4778-946E-741CF24712ED}" type="presParOf" srcId="{D33D5520-A972-4C87-A08D-485F773D7AFA}" destId="{D760B949-0148-4334-B26E-CF776DDACBEC}" srcOrd="1" destOrd="0" presId="urn:microsoft.com/office/officeart/2018/2/layout/IconVerticalSolidList"/>
    <dgm:cxn modelId="{3002014C-E100-4F6C-A014-BB5EF388A8F0}" type="presParOf" srcId="{D33D5520-A972-4C87-A08D-485F773D7AFA}" destId="{E6EF29ED-9BDE-44C2-A69D-48B427E4DDD8}" srcOrd="2" destOrd="0" presId="urn:microsoft.com/office/officeart/2018/2/layout/IconVerticalSolidList"/>
    <dgm:cxn modelId="{F17A26B5-BA89-4FE0-9658-5580684BEA1D}" type="presParOf" srcId="{E6EF29ED-9BDE-44C2-A69D-48B427E4DDD8}" destId="{6D0328EA-EF94-4860-9B9E-9F6D97463E20}" srcOrd="0" destOrd="0" presId="urn:microsoft.com/office/officeart/2018/2/layout/IconVerticalSolidList"/>
    <dgm:cxn modelId="{99EC9635-16A5-49AF-9444-69B910B52130}" type="presParOf" srcId="{E6EF29ED-9BDE-44C2-A69D-48B427E4DDD8}" destId="{09944C1F-9E77-4297-9FC7-DE0A330C37C9}" srcOrd="1" destOrd="0" presId="urn:microsoft.com/office/officeart/2018/2/layout/IconVerticalSolidList"/>
    <dgm:cxn modelId="{52454085-3676-477E-857D-BE1D6D423FAF}" type="presParOf" srcId="{E6EF29ED-9BDE-44C2-A69D-48B427E4DDD8}" destId="{E82AB42D-CD61-4E11-BD14-FF2230677A87}" srcOrd="2" destOrd="0" presId="urn:microsoft.com/office/officeart/2018/2/layout/IconVerticalSolidList"/>
    <dgm:cxn modelId="{5196B4FD-0064-44C5-97D3-17AC658CEC7F}" type="presParOf" srcId="{E6EF29ED-9BDE-44C2-A69D-48B427E4DDD8}" destId="{B38D80AD-BEF8-41B7-B558-ABD1302B7391}" srcOrd="3" destOrd="0" presId="urn:microsoft.com/office/officeart/2018/2/layout/IconVerticalSolidList"/>
    <dgm:cxn modelId="{49A42E13-D6F1-4DE2-B6DE-EA74E5634DF2}" type="presParOf" srcId="{D33D5520-A972-4C87-A08D-485F773D7AFA}" destId="{2F19227C-072A-4BEA-95E1-175FFF43E9FD}" srcOrd="3" destOrd="0" presId="urn:microsoft.com/office/officeart/2018/2/layout/IconVerticalSolidList"/>
    <dgm:cxn modelId="{07A49136-290E-40EE-AD1F-04720368C3D1}" type="presParOf" srcId="{D33D5520-A972-4C87-A08D-485F773D7AFA}" destId="{655AA25B-09FD-4DCF-9901-FD0792E636AC}" srcOrd="4" destOrd="0" presId="urn:microsoft.com/office/officeart/2018/2/layout/IconVerticalSolidList"/>
    <dgm:cxn modelId="{D1D33B7C-6301-4290-9E27-E8C735E1F127}" type="presParOf" srcId="{655AA25B-09FD-4DCF-9901-FD0792E636AC}" destId="{013EF598-C0CD-44CE-89A3-9AFDC36B06F8}" srcOrd="0" destOrd="0" presId="urn:microsoft.com/office/officeart/2018/2/layout/IconVerticalSolidList"/>
    <dgm:cxn modelId="{D9BD775E-BD87-4A69-9CFE-D7CA43F09854}" type="presParOf" srcId="{655AA25B-09FD-4DCF-9901-FD0792E636AC}" destId="{2241266E-A449-4B0C-930F-5F5FE3995B7E}" srcOrd="1" destOrd="0" presId="urn:microsoft.com/office/officeart/2018/2/layout/IconVerticalSolidList"/>
    <dgm:cxn modelId="{D6B2EC5F-DE2B-4873-9007-6F6C8688A4F4}" type="presParOf" srcId="{655AA25B-09FD-4DCF-9901-FD0792E636AC}" destId="{E3FAFCA6-5AE6-448C-A125-1C242AEAEDE9}" srcOrd="2" destOrd="0" presId="urn:microsoft.com/office/officeart/2018/2/layout/IconVerticalSolidList"/>
    <dgm:cxn modelId="{D0ECBDC1-2727-4450-BA8E-EF3ABC8B17FD}" type="presParOf" srcId="{655AA25B-09FD-4DCF-9901-FD0792E636AC}" destId="{FF7280B6-6346-4F58-8F2A-7692B2EC7161}" srcOrd="3" destOrd="0" presId="urn:microsoft.com/office/officeart/2018/2/layout/IconVerticalSolidList"/>
    <dgm:cxn modelId="{C46EBA47-D1DB-4C18-91DE-54BACF4DF366}" type="presParOf" srcId="{D33D5520-A972-4C87-A08D-485F773D7AFA}" destId="{9C11E3E4-5571-4D75-A1FC-8B239758860A}" srcOrd="5" destOrd="0" presId="urn:microsoft.com/office/officeart/2018/2/layout/IconVerticalSolidList"/>
    <dgm:cxn modelId="{7151043E-1EA2-4777-80BF-2DE1F007950F}" type="presParOf" srcId="{D33D5520-A972-4C87-A08D-485F773D7AFA}" destId="{07DC5C6E-6411-4F73-BFB8-94B532879F96}" srcOrd="6" destOrd="0" presId="urn:microsoft.com/office/officeart/2018/2/layout/IconVerticalSolidList"/>
    <dgm:cxn modelId="{08AB533A-9EF3-47CA-87A7-8FE2C3F92222}" type="presParOf" srcId="{07DC5C6E-6411-4F73-BFB8-94B532879F96}" destId="{7B240726-B9E2-468B-94D8-22CBD17EBC0A}" srcOrd="0" destOrd="0" presId="urn:microsoft.com/office/officeart/2018/2/layout/IconVerticalSolidList"/>
    <dgm:cxn modelId="{3D3223A6-B469-43D5-91BD-8B420E54339A}" type="presParOf" srcId="{07DC5C6E-6411-4F73-BFB8-94B532879F96}" destId="{3905A002-3E26-4538-9CC9-DA9518C1E9B3}" srcOrd="1" destOrd="0" presId="urn:microsoft.com/office/officeart/2018/2/layout/IconVerticalSolidList"/>
    <dgm:cxn modelId="{A2422688-D876-4FEA-B4B1-E9919DCD77AC}" type="presParOf" srcId="{07DC5C6E-6411-4F73-BFB8-94B532879F96}" destId="{E69D733C-3FF2-4350-83DA-B9C444BD0C9A}" srcOrd="2" destOrd="0" presId="urn:microsoft.com/office/officeart/2018/2/layout/IconVerticalSolidList"/>
    <dgm:cxn modelId="{56042D51-8AD6-4DBE-ABA7-CD4DACEF5FD3}" type="presParOf" srcId="{07DC5C6E-6411-4F73-BFB8-94B532879F96}" destId="{5E1F5288-1450-470A-A27F-14D36F811BA9}" srcOrd="3" destOrd="0" presId="urn:microsoft.com/office/officeart/2018/2/layout/IconVerticalSolidList"/>
    <dgm:cxn modelId="{D378FCE5-3232-4303-B1E3-2EA229962DE1}" type="presParOf" srcId="{D33D5520-A972-4C87-A08D-485F773D7AFA}" destId="{708BB151-F505-4642-B43B-94F8FB42A4AE}" srcOrd="7" destOrd="0" presId="urn:microsoft.com/office/officeart/2018/2/layout/IconVerticalSolidList"/>
    <dgm:cxn modelId="{1D4D2113-5C74-4877-9135-55B2B760E604}" type="presParOf" srcId="{D33D5520-A972-4C87-A08D-485F773D7AFA}" destId="{8E642081-5A49-44DC-866E-AA74B7353613}" srcOrd="8" destOrd="0" presId="urn:microsoft.com/office/officeart/2018/2/layout/IconVerticalSolidList"/>
    <dgm:cxn modelId="{0F1A0D1A-A3C8-492B-AC88-BD5A41AFD71B}" type="presParOf" srcId="{8E642081-5A49-44DC-866E-AA74B7353613}" destId="{88259A95-6B3E-46F6-A901-7C72A4E96FBF}" srcOrd="0" destOrd="0" presId="urn:microsoft.com/office/officeart/2018/2/layout/IconVerticalSolidList"/>
    <dgm:cxn modelId="{A6905E12-6C16-4759-A09C-B6EA494BB2BC}" type="presParOf" srcId="{8E642081-5A49-44DC-866E-AA74B7353613}" destId="{0A437C5C-4606-441D-97BB-57D22B467963}" srcOrd="1" destOrd="0" presId="urn:microsoft.com/office/officeart/2018/2/layout/IconVerticalSolidList"/>
    <dgm:cxn modelId="{BE4FF1BA-F7BD-4D99-AEAA-5ACFAB385026}" type="presParOf" srcId="{8E642081-5A49-44DC-866E-AA74B7353613}" destId="{BCCC1370-E33F-4855-B9D6-CE9CD369760F}" srcOrd="2" destOrd="0" presId="urn:microsoft.com/office/officeart/2018/2/layout/IconVerticalSolidList"/>
    <dgm:cxn modelId="{7F5EDEF2-B34F-4073-A3C6-FEF8EC8B67E2}" type="presParOf" srcId="{8E642081-5A49-44DC-866E-AA74B7353613}" destId="{A0DAD698-B137-4981-98B8-2AE49DF891B8}" srcOrd="3" destOrd="0" presId="urn:microsoft.com/office/officeart/2018/2/layout/IconVerticalSolidList"/>
    <dgm:cxn modelId="{4FB079ED-A8F3-42A7-B1B2-D4EC29A2BDB9}" type="presParOf" srcId="{D33D5520-A972-4C87-A08D-485F773D7AFA}" destId="{7320B520-701A-4230-98A8-85C685C3D028}" srcOrd="9" destOrd="0" presId="urn:microsoft.com/office/officeart/2018/2/layout/IconVerticalSolidList"/>
    <dgm:cxn modelId="{61D84367-2EDB-452D-A065-E48842CA2138}" type="presParOf" srcId="{D33D5520-A972-4C87-A08D-485F773D7AFA}" destId="{6ECBF98C-D6DA-4E14-94C9-A6A65327A34C}" srcOrd="10" destOrd="0" presId="urn:microsoft.com/office/officeart/2018/2/layout/IconVerticalSolidList"/>
    <dgm:cxn modelId="{34E61612-BFA0-4017-998D-1AD337D89D87}" type="presParOf" srcId="{6ECBF98C-D6DA-4E14-94C9-A6A65327A34C}" destId="{DE260031-582C-4C53-BAE9-F0863D64BD48}" srcOrd="0" destOrd="0" presId="urn:microsoft.com/office/officeart/2018/2/layout/IconVerticalSolidList"/>
    <dgm:cxn modelId="{B016A190-01F3-4B16-B3D4-7DA83C39F3F0}" type="presParOf" srcId="{6ECBF98C-D6DA-4E14-94C9-A6A65327A34C}" destId="{A14929DA-323E-4E95-A806-51BE2344C622}" srcOrd="1" destOrd="0" presId="urn:microsoft.com/office/officeart/2018/2/layout/IconVerticalSolidList"/>
    <dgm:cxn modelId="{36E45555-D2A5-48C8-B1B6-DF05342911B3}" type="presParOf" srcId="{6ECBF98C-D6DA-4E14-94C9-A6A65327A34C}" destId="{4BC24E8D-6254-4114-B0B9-248CA31656DE}" srcOrd="2" destOrd="0" presId="urn:microsoft.com/office/officeart/2018/2/layout/IconVerticalSolidList"/>
    <dgm:cxn modelId="{D42FF6B4-8CF0-421D-96BC-6AE3E0D5088F}" type="presParOf" srcId="{6ECBF98C-D6DA-4E14-94C9-A6A65327A34C}" destId="{AA382C76-F3B6-499B-8F98-D15084E602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01DF29-5CBE-4B44-8AC0-6D3CC2B2A2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0EB393D-67EA-4366-B420-A1E0F79C1A67}">
      <dgm:prSet/>
      <dgm:spPr/>
      <dgm:t>
        <a:bodyPr/>
        <a:lstStyle/>
        <a:p>
          <a:r>
            <a:rPr lang="en-GB"/>
            <a:t>Read texts in class/ set for homework </a:t>
          </a:r>
          <a:endParaRPr lang="en-US"/>
        </a:p>
      </dgm:t>
    </dgm:pt>
    <dgm:pt modelId="{E1C788A7-ECDE-4FD9-B1E9-92606862E3A1}" type="parTrans" cxnId="{8EDC5345-8FD5-4FB2-82D0-F41AB1F789E0}">
      <dgm:prSet/>
      <dgm:spPr/>
      <dgm:t>
        <a:bodyPr/>
        <a:lstStyle/>
        <a:p>
          <a:endParaRPr lang="en-US"/>
        </a:p>
      </dgm:t>
    </dgm:pt>
    <dgm:pt modelId="{125F1221-C3A0-429A-BFAC-845710B0AAFA}" type="sibTrans" cxnId="{8EDC5345-8FD5-4FB2-82D0-F41AB1F789E0}">
      <dgm:prSet/>
      <dgm:spPr/>
      <dgm:t>
        <a:bodyPr/>
        <a:lstStyle/>
        <a:p>
          <a:endParaRPr lang="en-US"/>
        </a:p>
      </dgm:t>
    </dgm:pt>
    <dgm:pt modelId="{63EFC829-C4EE-461C-AEED-5323AA887B05}">
      <dgm:prSet/>
      <dgm:spPr/>
      <dgm:t>
        <a:bodyPr/>
        <a:lstStyle/>
        <a:p>
          <a:r>
            <a:rPr lang="en-GB"/>
            <a:t>Supported with activities </a:t>
          </a:r>
          <a:endParaRPr lang="en-US"/>
        </a:p>
      </dgm:t>
    </dgm:pt>
    <dgm:pt modelId="{CA83657F-9934-4119-9000-F92BA7B952B3}" type="parTrans" cxnId="{B59C0C9B-004D-4915-96A3-4693BCBB7E8D}">
      <dgm:prSet/>
      <dgm:spPr/>
      <dgm:t>
        <a:bodyPr/>
        <a:lstStyle/>
        <a:p>
          <a:endParaRPr lang="en-US"/>
        </a:p>
      </dgm:t>
    </dgm:pt>
    <dgm:pt modelId="{0CD030C8-9CDA-45CA-B900-96C3494991C1}" type="sibTrans" cxnId="{B59C0C9B-004D-4915-96A3-4693BCBB7E8D}">
      <dgm:prSet/>
      <dgm:spPr/>
      <dgm:t>
        <a:bodyPr/>
        <a:lstStyle/>
        <a:p>
          <a:endParaRPr lang="en-US"/>
        </a:p>
      </dgm:t>
    </dgm:pt>
    <dgm:pt modelId="{30512554-299D-4BFC-A2CF-1471A1AFA279}">
      <dgm:prSet/>
      <dgm:spPr/>
      <dgm:t>
        <a:bodyPr/>
        <a:lstStyle/>
        <a:p>
          <a:r>
            <a:rPr lang="en-GB"/>
            <a:t>Build skills for Language and Literature</a:t>
          </a:r>
          <a:endParaRPr lang="en-US"/>
        </a:p>
      </dgm:t>
    </dgm:pt>
    <dgm:pt modelId="{B5203665-AAB8-4AFB-8CF7-05366368B658}" type="parTrans" cxnId="{A680C328-A8C1-43A6-B7EA-5D8C8704486C}">
      <dgm:prSet/>
      <dgm:spPr/>
      <dgm:t>
        <a:bodyPr/>
        <a:lstStyle/>
        <a:p>
          <a:endParaRPr lang="en-US"/>
        </a:p>
      </dgm:t>
    </dgm:pt>
    <dgm:pt modelId="{CDF638B0-72CE-48F1-B179-3A9DFB385B9A}" type="sibTrans" cxnId="{A680C328-A8C1-43A6-B7EA-5D8C8704486C}">
      <dgm:prSet/>
      <dgm:spPr/>
      <dgm:t>
        <a:bodyPr/>
        <a:lstStyle/>
        <a:p>
          <a:endParaRPr lang="en-US"/>
        </a:p>
      </dgm:t>
    </dgm:pt>
    <dgm:pt modelId="{DF13BC5E-7F08-4FDE-8AEF-4770D1279146}">
      <dgm:prSet/>
      <dgm:spPr/>
      <dgm:t>
        <a:bodyPr/>
        <a:lstStyle/>
        <a:p>
          <a:r>
            <a:rPr lang="en-GB"/>
            <a:t>Assessed ‘like the GCSE’ </a:t>
          </a:r>
          <a:endParaRPr lang="en-US"/>
        </a:p>
      </dgm:t>
    </dgm:pt>
    <dgm:pt modelId="{9E9EE00D-0A21-4F18-8DB2-D22B0C4E7118}" type="parTrans" cxnId="{ED289EA3-7060-44CB-BB0A-209A6CA8A273}">
      <dgm:prSet/>
      <dgm:spPr/>
      <dgm:t>
        <a:bodyPr/>
        <a:lstStyle/>
        <a:p>
          <a:endParaRPr lang="en-US"/>
        </a:p>
      </dgm:t>
    </dgm:pt>
    <dgm:pt modelId="{DB8B5E1B-67D4-4417-BE09-5B04E1C1B0B0}" type="sibTrans" cxnId="{ED289EA3-7060-44CB-BB0A-209A6CA8A273}">
      <dgm:prSet/>
      <dgm:spPr/>
      <dgm:t>
        <a:bodyPr/>
        <a:lstStyle/>
        <a:p>
          <a:endParaRPr lang="en-US"/>
        </a:p>
      </dgm:t>
    </dgm:pt>
    <dgm:pt modelId="{B69229FB-D6EB-4F29-BDB1-2FE69E11445F}">
      <dgm:prSet/>
      <dgm:spPr/>
      <dgm:t>
        <a:bodyPr/>
        <a:lstStyle/>
        <a:p>
          <a:r>
            <a:rPr lang="en-GB"/>
            <a:t>SWaNS- focused feedback for improvement</a:t>
          </a:r>
          <a:endParaRPr lang="en-US"/>
        </a:p>
      </dgm:t>
    </dgm:pt>
    <dgm:pt modelId="{2F380F6B-B144-4E77-B668-798FAA05BCB0}" type="parTrans" cxnId="{EFF8439B-CBB7-42E3-9388-2AD9C9EA56EB}">
      <dgm:prSet/>
      <dgm:spPr/>
      <dgm:t>
        <a:bodyPr/>
        <a:lstStyle/>
        <a:p>
          <a:endParaRPr lang="en-US"/>
        </a:p>
      </dgm:t>
    </dgm:pt>
    <dgm:pt modelId="{16EAD480-24E7-4E31-968B-1C52D0549F3A}" type="sibTrans" cxnId="{EFF8439B-CBB7-42E3-9388-2AD9C9EA56EB}">
      <dgm:prSet/>
      <dgm:spPr/>
      <dgm:t>
        <a:bodyPr/>
        <a:lstStyle/>
        <a:p>
          <a:endParaRPr lang="en-US"/>
        </a:p>
      </dgm:t>
    </dgm:pt>
    <dgm:pt modelId="{80743C64-FC94-49B9-93CA-428359E0603B}" type="pres">
      <dgm:prSet presAssocID="{0901DF29-5CBE-4B44-8AC0-6D3CC2B2A286}" presName="root" presStyleCnt="0">
        <dgm:presLayoutVars>
          <dgm:dir/>
          <dgm:resizeHandles val="exact"/>
        </dgm:presLayoutVars>
      </dgm:prSet>
      <dgm:spPr/>
    </dgm:pt>
    <dgm:pt modelId="{144F6639-BF41-4E18-9A79-FC25CDE6E528}" type="pres">
      <dgm:prSet presAssocID="{F0EB393D-67EA-4366-B420-A1E0F79C1A67}" presName="compNode" presStyleCnt="0"/>
      <dgm:spPr/>
    </dgm:pt>
    <dgm:pt modelId="{4D6E91DA-B146-4545-BCEF-988709C2CE10}" type="pres">
      <dgm:prSet presAssocID="{F0EB393D-67EA-4366-B420-A1E0F79C1A67}" presName="bgRect" presStyleLbl="bgShp" presStyleIdx="0" presStyleCnt="5"/>
      <dgm:spPr/>
    </dgm:pt>
    <dgm:pt modelId="{2E23599A-F972-4647-A419-127C97FEC2AB}" type="pres">
      <dgm:prSet presAssocID="{F0EB393D-67EA-4366-B420-A1E0F79C1A67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A30CCF9-7034-4063-B679-0A7E050DAD67}" type="pres">
      <dgm:prSet presAssocID="{F0EB393D-67EA-4366-B420-A1E0F79C1A67}" presName="spaceRect" presStyleCnt="0"/>
      <dgm:spPr/>
    </dgm:pt>
    <dgm:pt modelId="{058BC91F-88FC-4531-ACC0-FD3F49D6D08A}" type="pres">
      <dgm:prSet presAssocID="{F0EB393D-67EA-4366-B420-A1E0F79C1A67}" presName="parTx" presStyleLbl="revTx" presStyleIdx="0" presStyleCnt="5">
        <dgm:presLayoutVars>
          <dgm:chMax val="0"/>
          <dgm:chPref val="0"/>
        </dgm:presLayoutVars>
      </dgm:prSet>
      <dgm:spPr/>
    </dgm:pt>
    <dgm:pt modelId="{87FAA0BA-D658-427E-83E2-DF4335F1350A}" type="pres">
      <dgm:prSet presAssocID="{125F1221-C3A0-429A-BFAC-845710B0AAFA}" presName="sibTrans" presStyleCnt="0"/>
      <dgm:spPr/>
    </dgm:pt>
    <dgm:pt modelId="{5C599623-D165-432F-8A90-2E8D7FF9E497}" type="pres">
      <dgm:prSet presAssocID="{63EFC829-C4EE-461C-AEED-5323AA887B05}" presName="compNode" presStyleCnt="0"/>
      <dgm:spPr/>
    </dgm:pt>
    <dgm:pt modelId="{41E713B9-FDA3-41A7-8B4B-7B2F19AB26EC}" type="pres">
      <dgm:prSet presAssocID="{63EFC829-C4EE-461C-AEED-5323AA887B05}" presName="bgRect" presStyleLbl="bgShp" presStyleIdx="1" presStyleCnt="5"/>
      <dgm:spPr/>
    </dgm:pt>
    <dgm:pt modelId="{CCB2CE3C-7C4D-4E9C-85A6-4DE1439F0958}" type="pres">
      <dgm:prSet presAssocID="{63EFC829-C4EE-461C-AEED-5323AA887B05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888F9D9E-70CA-40D5-A318-31C45762A07A}" type="pres">
      <dgm:prSet presAssocID="{63EFC829-C4EE-461C-AEED-5323AA887B05}" presName="spaceRect" presStyleCnt="0"/>
      <dgm:spPr/>
    </dgm:pt>
    <dgm:pt modelId="{7FEB7432-7639-4DC2-A17A-3DA3FCC10AF6}" type="pres">
      <dgm:prSet presAssocID="{63EFC829-C4EE-461C-AEED-5323AA887B05}" presName="parTx" presStyleLbl="revTx" presStyleIdx="1" presStyleCnt="5">
        <dgm:presLayoutVars>
          <dgm:chMax val="0"/>
          <dgm:chPref val="0"/>
        </dgm:presLayoutVars>
      </dgm:prSet>
      <dgm:spPr/>
    </dgm:pt>
    <dgm:pt modelId="{383B41FE-5F66-4759-9CB7-3F5198FC283E}" type="pres">
      <dgm:prSet presAssocID="{0CD030C8-9CDA-45CA-B900-96C3494991C1}" presName="sibTrans" presStyleCnt="0"/>
      <dgm:spPr/>
    </dgm:pt>
    <dgm:pt modelId="{5E471133-CF1C-4D84-8A17-BB72AAE83B12}" type="pres">
      <dgm:prSet presAssocID="{30512554-299D-4BFC-A2CF-1471A1AFA279}" presName="compNode" presStyleCnt="0"/>
      <dgm:spPr/>
    </dgm:pt>
    <dgm:pt modelId="{FD4469FD-ED88-4B22-AD64-ADF59FE552FF}" type="pres">
      <dgm:prSet presAssocID="{30512554-299D-4BFC-A2CF-1471A1AFA279}" presName="bgRect" presStyleLbl="bgShp" presStyleIdx="2" presStyleCnt="5"/>
      <dgm:spPr/>
    </dgm:pt>
    <dgm:pt modelId="{B2583A3C-7941-4B76-8450-75FEEF139DEC}" type="pres">
      <dgm:prSet presAssocID="{30512554-299D-4BFC-A2CF-1471A1AFA279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4CFF399A-1BD3-4C34-A0CA-F3DB74596F6F}" type="pres">
      <dgm:prSet presAssocID="{30512554-299D-4BFC-A2CF-1471A1AFA279}" presName="spaceRect" presStyleCnt="0"/>
      <dgm:spPr/>
    </dgm:pt>
    <dgm:pt modelId="{BA871AA6-27C8-4D60-93A3-19DA0201016F}" type="pres">
      <dgm:prSet presAssocID="{30512554-299D-4BFC-A2CF-1471A1AFA279}" presName="parTx" presStyleLbl="revTx" presStyleIdx="2" presStyleCnt="5">
        <dgm:presLayoutVars>
          <dgm:chMax val="0"/>
          <dgm:chPref val="0"/>
        </dgm:presLayoutVars>
      </dgm:prSet>
      <dgm:spPr/>
    </dgm:pt>
    <dgm:pt modelId="{E6897DA8-01B9-46B5-977A-50CF4BB261EC}" type="pres">
      <dgm:prSet presAssocID="{CDF638B0-72CE-48F1-B179-3A9DFB385B9A}" presName="sibTrans" presStyleCnt="0"/>
      <dgm:spPr/>
    </dgm:pt>
    <dgm:pt modelId="{CC1C514C-EC06-4BBC-B03C-5AEF4A459098}" type="pres">
      <dgm:prSet presAssocID="{DF13BC5E-7F08-4FDE-8AEF-4770D1279146}" presName="compNode" presStyleCnt="0"/>
      <dgm:spPr/>
    </dgm:pt>
    <dgm:pt modelId="{3FB9190F-B214-4946-90DA-6130FB10AF37}" type="pres">
      <dgm:prSet presAssocID="{DF13BC5E-7F08-4FDE-8AEF-4770D1279146}" presName="bgRect" presStyleLbl="bgShp" presStyleIdx="3" presStyleCnt="5"/>
      <dgm:spPr/>
    </dgm:pt>
    <dgm:pt modelId="{9D185E28-C7E0-481A-87B6-93F0C56751B7}" type="pres">
      <dgm:prSet presAssocID="{DF13BC5E-7F08-4FDE-8AEF-4770D1279146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4BED1F3-5E28-4FD8-9CC9-815119BF5685}" type="pres">
      <dgm:prSet presAssocID="{DF13BC5E-7F08-4FDE-8AEF-4770D1279146}" presName="spaceRect" presStyleCnt="0"/>
      <dgm:spPr/>
    </dgm:pt>
    <dgm:pt modelId="{18BE899E-E6B3-47F7-BA85-EB5B1CC3C8CA}" type="pres">
      <dgm:prSet presAssocID="{DF13BC5E-7F08-4FDE-8AEF-4770D1279146}" presName="parTx" presStyleLbl="revTx" presStyleIdx="3" presStyleCnt="5">
        <dgm:presLayoutVars>
          <dgm:chMax val="0"/>
          <dgm:chPref val="0"/>
        </dgm:presLayoutVars>
      </dgm:prSet>
      <dgm:spPr/>
    </dgm:pt>
    <dgm:pt modelId="{E50F961B-3742-47CF-8463-0FEB5B51938A}" type="pres">
      <dgm:prSet presAssocID="{DB8B5E1B-67D4-4417-BE09-5B04E1C1B0B0}" presName="sibTrans" presStyleCnt="0"/>
      <dgm:spPr/>
    </dgm:pt>
    <dgm:pt modelId="{EA2A2A08-D5C3-4581-B058-6CF38A47801D}" type="pres">
      <dgm:prSet presAssocID="{B69229FB-D6EB-4F29-BDB1-2FE69E11445F}" presName="compNode" presStyleCnt="0"/>
      <dgm:spPr/>
    </dgm:pt>
    <dgm:pt modelId="{D76E26D7-ABA0-4602-A74E-3B278ED8E82C}" type="pres">
      <dgm:prSet presAssocID="{B69229FB-D6EB-4F29-BDB1-2FE69E11445F}" presName="bgRect" presStyleLbl="bgShp" presStyleIdx="4" presStyleCnt="5"/>
      <dgm:spPr/>
    </dgm:pt>
    <dgm:pt modelId="{3968C83C-30CF-47FD-9D0A-F25A031CF728}" type="pres">
      <dgm:prSet presAssocID="{B69229FB-D6EB-4F29-BDB1-2FE69E11445F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er"/>
        </a:ext>
      </dgm:extLst>
    </dgm:pt>
    <dgm:pt modelId="{75B41315-D2E0-4427-936B-BCB9D0DA98D4}" type="pres">
      <dgm:prSet presAssocID="{B69229FB-D6EB-4F29-BDB1-2FE69E11445F}" presName="spaceRect" presStyleCnt="0"/>
      <dgm:spPr/>
    </dgm:pt>
    <dgm:pt modelId="{5B57449C-0E69-49BE-B681-D8B59EA18F03}" type="pres">
      <dgm:prSet presAssocID="{B69229FB-D6EB-4F29-BDB1-2FE69E11445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8F37C24-94F8-435D-96F0-EA407CCD4652}" type="presOf" srcId="{F0EB393D-67EA-4366-B420-A1E0F79C1A67}" destId="{058BC91F-88FC-4531-ACC0-FD3F49D6D08A}" srcOrd="0" destOrd="0" presId="urn:microsoft.com/office/officeart/2018/2/layout/IconVerticalSolidList"/>
    <dgm:cxn modelId="{A680C328-A8C1-43A6-B7EA-5D8C8704486C}" srcId="{0901DF29-5CBE-4B44-8AC0-6D3CC2B2A286}" destId="{30512554-299D-4BFC-A2CF-1471A1AFA279}" srcOrd="2" destOrd="0" parTransId="{B5203665-AAB8-4AFB-8CF7-05366368B658}" sibTransId="{CDF638B0-72CE-48F1-B179-3A9DFB385B9A}"/>
    <dgm:cxn modelId="{C1ADA95C-2A47-4C4A-AEF7-F7CBE36CD9D1}" type="presOf" srcId="{30512554-299D-4BFC-A2CF-1471A1AFA279}" destId="{BA871AA6-27C8-4D60-93A3-19DA0201016F}" srcOrd="0" destOrd="0" presId="urn:microsoft.com/office/officeart/2018/2/layout/IconVerticalSolidList"/>
    <dgm:cxn modelId="{8EDC5345-8FD5-4FB2-82D0-F41AB1F789E0}" srcId="{0901DF29-5CBE-4B44-8AC0-6D3CC2B2A286}" destId="{F0EB393D-67EA-4366-B420-A1E0F79C1A67}" srcOrd="0" destOrd="0" parTransId="{E1C788A7-ECDE-4FD9-B1E9-92606862E3A1}" sibTransId="{125F1221-C3A0-429A-BFAC-845710B0AAFA}"/>
    <dgm:cxn modelId="{6A0F8665-A7AA-4BF5-9FAF-5A71F8533B82}" type="presOf" srcId="{DF13BC5E-7F08-4FDE-8AEF-4770D1279146}" destId="{18BE899E-E6B3-47F7-BA85-EB5B1CC3C8CA}" srcOrd="0" destOrd="0" presId="urn:microsoft.com/office/officeart/2018/2/layout/IconVerticalSolidList"/>
    <dgm:cxn modelId="{C311534B-871B-49DE-A69B-ADFFFD39ACFA}" type="presOf" srcId="{63EFC829-C4EE-461C-AEED-5323AA887B05}" destId="{7FEB7432-7639-4DC2-A17A-3DA3FCC10AF6}" srcOrd="0" destOrd="0" presId="urn:microsoft.com/office/officeart/2018/2/layout/IconVerticalSolidList"/>
    <dgm:cxn modelId="{87DA2156-3261-4C67-A44B-289158CEF29A}" type="presOf" srcId="{B69229FB-D6EB-4F29-BDB1-2FE69E11445F}" destId="{5B57449C-0E69-49BE-B681-D8B59EA18F03}" srcOrd="0" destOrd="0" presId="urn:microsoft.com/office/officeart/2018/2/layout/IconVerticalSolidList"/>
    <dgm:cxn modelId="{B59C0C9B-004D-4915-96A3-4693BCBB7E8D}" srcId="{0901DF29-5CBE-4B44-8AC0-6D3CC2B2A286}" destId="{63EFC829-C4EE-461C-AEED-5323AA887B05}" srcOrd="1" destOrd="0" parTransId="{CA83657F-9934-4119-9000-F92BA7B952B3}" sibTransId="{0CD030C8-9CDA-45CA-B900-96C3494991C1}"/>
    <dgm:cxn modelId="{EFF8439B-CBB7-42E3-9388-2AD9C9EA56EB}" srcId="{0901DF29-5CBE-4B44-8AC0-6D3CC2B2A286}" destId="{B69229FB-D6EB-4F29-BDB1-2FE69E11445F}" srcOrd="4" destOrd="0" parTransId="{2F380F6B-B144-4E77-B668-798FAA05BCB0}" sibTransId="{16EAD480-24E7-4E31-968B-1C52D0549F3A}"/>
    <dgm:cxn modelId="{ED289EA3-7060-44CB-BB0A-209A6CA8A273}" srcId="{0901DF29-5CBE-4B44-8AC0-6D3CC2B2A286}" destId="{DF13BC5E-7F08-4FDE-8AEF-4770D1279146}" srcOrd="3" destOrd="0" parTransId="{9E9EE00D-0A21-4F18-8DB2-D22B0C4E7118}" sibTransId="{DB8B5E1B-67D4-4417-BE09-5B04E1C1B0B0}"/>
    <dgm:cxn modelId="{319D96DD-72FD-45D6-91EC-E37C580D87C3}" type="presOf" srcId="{0901DF29-5CBE-4B44-8AC0-6D3CC2B2A286}" destId="{80743C64-FC94-49B9-93CA-428359E0603B}" srcOrd="0" destOrd="0" presId="urn:microsoft.com/office/officeart/2018/2/layout/IconVerticalSolidList"/>
    <dgm:cxn modelId="{2656AC65-1986-4BEF-8A8D-9BFF6179589C}" type="presParOf" srcId="{80743C64-FC94-49B9-93CA-428359E0603B}" destId="{144F6639-BF41-4E18-9A79-FC25CDE6E528}" srcOrd="0" destOrd="0" presId="urn:microsoft.com/office/officeart/2018/2/layout/IconVerticalSolidList"/>
    <dgm:cxn modelId="{BFF224F2-5CB5-4362-AB79-DE47380C3C1F}" type="presParOf" srcId="{144F6639-BF41-4E18-9A79-FC25CDE6E528}" destId="{4D6E91DA-B146-4545-BCEF-988709C2CE10}" srcOrd="0" destOrd="0" presId="urn:microsoft.com/office/officeart/2018/2/layout/IconVerticalSolidList"/>
    <dgm:cxn modelId="{05E0F8CC-6D41-4EA9-80E9-B6AC42C73A10}" type="presParOf" srcId="{144F6639-BF41-4E18-9A79-FC25CDE6E528}" destId="{2E23599A-F972-4647-A419-127C97FEC2AB}" srcOrd="1" destOrd="0" presId="urn:microsoft.com/office/officeart/2018/2/layout/IconVerticalSolidList"/>
    <dgm:cxn modelId="{C840929A-7514-4938-A7E8-7894E7705AA4}" type="presParOf" srcId="{144F6639-BF41-4E18-9A79-FC25CDE6E528}" destId="{EA30CCF9-7034-4063-B679-0A7E050DAD67}" srcOrd="2" destOrd="0" presId="urn:microsoft.com/office/officeart/2018/2/layout/IconVerticalSolidList"/>
    <dgm:cxn modelId="{A63CCEBE-1CEA-404F-8519-E0567ECAFCE4}" type="presParOf" srcId="{144F6639-BF41-4E18-9A79-FC25CDE6E528}" destId="{058BC91F-88FC-4531-ACC0-FD3F49D6D08A}" srcOrd="3" destOrd="0" presId="urn:microsoft.com/office/officeart/2018/2/layout/IconVerticalSolidList"/>
    <dgm:cxn modelId="{B07194E4-1A01-4957-B836-AB1BC279A5F6}" type="presParOf" srcId="{80743C64-FC94-49B9-93CA-428359E0603B}" destId="{87FAA0BA-D658-427E-83E2-DF4335F1350A}" srcOrd="1" destOrd="0" presId="urn:microsoft.com/office/officeart/2018/2/layout/IconVerticalSolidList"/>
    <dgm:cxn modelId="{E36F223A-60FE-4942-8A1C-5A82BAD59338}" type="presParOf" srcId="{80743C64-FC94-49B9-93CA-428359E0603B}" destId="{5C599623-D165-432F-8A90-2E8D7FF9E497}" srcOrd="2" destOrd="0" presId="urn:microsoft.com/office/officeart/2018/2/layout/IconVerticalSolidList"/>
    <dgm:cxn modelId="{A0F3595D-E9A0-4CF4-B729-D26252978893}" type="presParOf" srcId="{5C599623-D165-432F-8A90-2E8D7FF9E497}" destId="{41E713B9-FDA3-41A7-8B4B-7B2F19AB26EC}" srcOrd="0" destOrd="0" presId="urn:microsoft.com/office/officeart/2018/2/layout/IconVerticalSolidList"/>
    <dgm:cxn modelId="{08640C6F-1B37-48CA-B822-A79FCBF6C0D6}" type="presParOf" srcId="{5C599623-D165-432F-8A90-2E8D7FF9E497}" destId="{CCB2CE3C-7C4D-4E9C-85A6-4DE1439F0958}" srcOrd="1" destOrd="0" presId="urn:microsoft.com/office/officeart/2018/2/layout/IconVerticalSolidList"/>
    <dgm:cxn modelId="{663098B8-DBF6-4961-81EF-27579FA11D8A}" type="presParOf" srcId="{5C599623-D165-432F-8A90-2E8D7FF9E497}" destId="{888F9D9E-70CA-40D5-A318-31C45762A07A}" srcOrd="2" destOrd="0" presId="urn:microsoft.com/office/officeart/2018/2/layout/IconVerticalSolidList"/>
    <dgm:cxn modelId="{C1696014-A175-4B4B-803B-BA3FB421FA40}" type="presParOf" srcId="{5C599623-D165-432F-8A90-2E8D7FF9E497}" destId="{7FEB7432-7639-4DC2-A17A-3DA3FCC10AF6}" srcOrd="3" destOrd="0" presId="urn:microsoft.com/office/officeart/2018/2/layout/IconVerticalSolidList"/>
    <dgm:cxn modelId="{2227314C-D25F-4992-BE46-808782371619}" type="presParOf" srcId="{80743C64-FC94-49B9-93CA-428359E0603B}" destId="{383B41FE-5F66-4759-9CB7-3F5198FC283E}" srcOrd="3" destOrd="0" presId="urn:microsoft.com/office/officeart/2018/2/layout/IconVerticalSolidList"/>
    <dgm:cxn modelId="{00860BB8-7ED6-4076-AD01-9CE084C76234}" type="presParOf" srcId="{80743C64-FC94-49B9-93CA-428359E0603B}" destId="{5E471133-CF1C-4D84-8A17-BB72AAE83B12}" srcOrd="4" destOrd="0" presId="urn:microsoft.com/office/officeart/2018/2/layout/IconVerticalSolidList"/>
    <dgm:cxn modelId="{57A600F2-001D-4782-9F88-03202320B730}" type="presParOf" srcId="{5E471133-CF1C-4D84-8A17-BB72AAE83B12}" destId="{FD4469FD-ED88-4B22-AD64-ADF59FE552FF}" srcOrd="0" destOrd="0" presId="urn:microsoft.com/office/officeart/2018/2/layout/IconVerticalSolidList"/>
    <dgm:cxn modelId="{C488D1FE-586D-4F6F-BC3A-B765FF1FEFA5}" type="presParOf" srcId="{5E471133-CF1C-4D84-8A17-BB72AAE83B12}" destId="{B2583A3C-7941-4B76-8450-75FEEF139DEC}" srcOrd="1" destOrd="0" presId="urn:microsoft.com/office/officeart/2018/2/layout/IconVerticalSolidList"/>
    <dgm:cxn modelId="{3C2E3E45-9CE0-4AFF-9C5F-C0E90BFF0EAD}" type="presParOf" srcId="{5E471133-CF1C-4D84-8A17-BB72AAE83B12}" destId="{4CFF399A-1BD3-4C34-A0CA-F3DB74596F6F}" srcOrd="2" destOrd="0" presId="urn:microsoft.com/office/officeart/2018/2/layout/IconVerticalSolidList"/>
    <dgm:cxn modelId="{3EEC8595-8060-4218-931B-43663FF3263D}" type="presParOf" srcId="{5E471133-CF1C-4D84-8A17-BB72AAE83B12}" destId="{BA871AA6-27C8-4D60-93A3-19DA0201016F}" srcOrd="3" destOrd="0" presId="urn:microsoft.com/office/officeart/2018/2/layout/IconVerticalSolidList"/>
    <dgm:cxn modelId="{5ADF8C52-A82E-435C-8F0A-CD3DC77861E3}" type="presParOf" srcId="{80743C64-FC94-49B9-93CA-428359E0603B}" destId="{E6897DA8-01B9-46B5-977A-50CF4BB261EC}" srcOrd="5" destOrd="0" presId="urn:microsoft.com/office/officeart/2018/2/layout/IconVerticalSolidList"/>
    <dgm:cxn modelId="{C9E50CB4-920F-4B9D-8AFF-B52D7E2408CE}" type="presParOf" srcId="{80743C64-FC94-49B9-93CA-428359E0603B}" destId="{CC1C514C-EC06-4BBC-B03C-5AEF4A459098}" srcOrd="6" destOrd="0" presId="urn:microsoft.com/office/officeart/2018/2/layout/IconVerticalSolidList"/>
    <dgm:cxn modelId="{5FE8D82B-726D-4040-9E21-1962E64A098D}" type="presParOf" srcId="{CC1C514C-EC06-4BBC-B03C-5AEF4A459098}" destId="{3FB9190F-B214-4946-90DA-6130FB10AF37}" srcOrd="0" destOrd="0" presId="urn:microsoft.com/office/officeart/2018/2/layout/IconVerticalSolidList"/>
    <dgm:cxn modelId="{D7E1093B-4DB2-4A72-BAB2-E8BC05144ED9}" type="presParOf" srcId="{CC1C514C-EC06-4BBC-B03C-5AEF4A459098}" destId="{9D185E28-C7E0-481A-87B6-93F0C56751B7}" srcOrd="1" destOrd="0" presId="urn:microsoft.com/office/officeart/2018/2/layout/IconVerticalSolidList"/>
    <dgm:cxn modelId="{B6605992-3C5A-4E4F-9433-C18F61B90B20}" type="presParOf" srcId="{CC1C514C-EC06-4BBC-B03C-5AEF4A459098}" destId="{24BED1F3-5E28-4FD8-9CC9-815119BF5685}" srcOrd="2" destOrd="0" presId="urn:microsoft.com/office/officeart/2018/2/layout/IconVerticalSolidList"/>
    <dgm:cxn modelId="{9907E52F-B92B-4CE3-BBB0-160CE0801ACD}" type="presParOf" srcId="{CC1C514C-EC06-4BBC-B03C-5AEF4A459098}" destId="{18BE899E-E6B3-47F7-BA85-EB5B1CC3C8CA}" srcOrd="3" destOrd="0" presId="urn:microsoft.com/office/officeart/2018/2/layout/IconVerticalSolidList"/>
    <dgm:cxn modelId="{0D7F811D-A129-4074-A9B4-C8382433BC31}" type="presParOf" srcId="{80743C64-FC94-49B9-93CA-428359E0603B}" destId="{E50F961B-3742-47CF-8463-0FEB5B51938A}" srcOrd="7" destOrd="0" presId="urn:microsoft.com/office/officeart/2018/2/layout/IconVerticalSolidList"/>
    <dgm:cxn modelId="{BC3847FF-EDE3-4655-8CF8-332B557947F2}" type="presParOf" srcId="{80743C64-FC94-49B9-93CA-428359E0603B}" destId="{EA2A2A08-D5C3-4581-B058-6CF38A47801D}" srcOrd="8" destOrd="0" presId="urn:microsoft.com/office/officeart/2018/2/layout/IconVerticalSolidList"/>
    <dgm:cxn modelId="{F07EBEA9-3E71-4A74-8E0D-4EEE5E02B618}" type="presParOf" srcId="{EA2A2A08-D5C3-4581-B058-6CF38A47801D}" destId="{D76E26D7-ABA0-4602-A74E-3B278ED8E82C}" srcOrd="0" destOrd="0" presId="urn:microsoft.com/office/officeart/2018/2/layout/IconVerticalSolidList"/>
    <dgm:cxn modelId="{9F3EFD48-CC01-4E47-9F08-02464E9599C6}" type="presParOf" srcId="{EA2A2A08-D5C3-4581-B058-6CF38A47801D}" destId="{3968C83C-30CF-47FD-9D0A-F25A031CF728}" srcOrd="1" destOrd="0" presId="urn:microsoft.com/office/officeart/2018/2/layout/IconVerticalSolidList"/>
    <dgm:cxn modelId="{05E80B6D-7F70-49C7-9FA2-D3ADE1983158}" type="presParOf" srcId="{EA2A2A08-D5C3-4581-B058-6CF38A47801D}" destId="{75B41315-D2E0-4427-936B-BCB9D0DA98D4}" srcOrd="2" destOrd="0" presId="urn:microsoft.com/office/officeart/2018/2/layout/IconVerticalSolidList"/>
    <dgm:cxn modelId="{001EFFAB-DE0A-4DCF-9CE1-6117EF70CA52}" type="presParOf" srcId="{EA2A2A08-D5C3-4581-B058-6CF38A47801D}" destId="{5B57449C-0E69-49BE-B681-D8B59EA18F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A2A78E-5503-4050-93FB-A0DC6F8D04E7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</dgm:pt>
    <dgm:pt modelId="{64AE0DA4-69B4-477D-9318-10FCE26D731A}">
      <dgm:prSet phldrT="[Text]"/>
      <dgm:spPr/>
      <dgm:t>
        <a:bodyPr/>
        <a:lstStyle/>
        <a:p>
          <a:r>
            <a:rPr lang="en-GB"/>
            <a:t>What is a writer saying?</a:t>
          </a:r>
        </a:p>
      </dgm:t>
    </dgm:pt>
    <dgm:pt modelId="{F147FC82-4F8B-4F29-9623-0EEC443B4938}" type="parTrans" cxnId="{3B437AF2-6152-4D4A-B9AB-B9D11D4C3453}">
      <dgm:prSet/>
      <dgm:spPr/>
      <dgm:t>
        <a:bodyPr/>
        <a:lstStyle/>
        <a:p>
          <a:endParaRPr lang="en-GB"/>
        </a:p>
      </dgm:t>
    </dgm:pt>
    <dgm:pt modelId="{15E82042-0A1A-45BF-8592-01F7A869EE21}" type="sibTrans" cxnId="{3B437AF2-6152-4D4A-B9AB-B9D11D4C3453}">
      <dgm:prSet/>
      <dgm:spPr/>
      <dgm:t>
        <a:bodyPr/>
        <a:lstStyle/>
        <a:p>
          <a:endParaRPr lang="en-GB"/>
        </a:p>
      </dgm:t>
    </dgm:pt>
    <dgm:pt modelId="{EBA00D67-8198-4892-8AFA-903A9BDD0362}">
      <dgm:prSet phldrT="[Text]"/>
      <dgm:spPr/>
      <dgm:t>
        <a:bodyPr/>
        <a:lstStyle/>
        <a:p>
          <a:r>
            <a:rPr lang="en-GB"/>
            <a:t>How is that shown to us? </a:t>
          </a:r>
        </a:p>
      </dgm:t>
    </dgm:pt>
    <dgm:pt modelId="{B27A1401-A42F-4395-8C61-53A3AE9B7F99}" type="parTrans" cxnId="{A1E065A5-1E8D-4FCC-8B03-5B1EBF0BC858}">
      <dgm:prSet/>
      <dgm:spPr/>
      <dgm:t>
        <a:bodyPr/>
        <a:lstStyle/>
        <a:p>
          <a:endParaRPr lang="en-GB"/>
        </a:p>
      </dgm:t>
    </dgm:pt>
    <dgm:pt modelId="{2A08E57D-3635-4DC7-84D5-F038A90D5021}" type="sibTrans" cxnId="{A1E065A5-1E8D-4FCC-8B03-5B1EBF0BC858}">
      <dgm:prSet/>
      <dgm:spPr/>
      <dgm:t>
        <a:bodyPr/>
        <a:lstStyle/>
        <a:p>
          <a:endParaRPr lang="en-GB"/>
        </a:p>
      </dgm:t>
    </dgm:pt>
    <dgm:pt modelId="{31CCF3CB-01A5-4B1C-881A-53ABA51CA4B0}">
      <dgm:prSet phldrT="[Text]"/>
      <dgm:spPr/>
      <dgm:t>
        <a:bodyPr/>
        <a:lstStyle/>
        <a:p>
          <a:r>
            <a:rPr lang="en-GB"/>
            <a:t>Why did they make that choice? Why do they want us to feel? </a:t>
          </a:r>
        </a:p>
      </dgm:t>
    </dgm:pt>
    <dgm:pt modelId="{90AA219D-C95D-4E12-B78F-DF4932E95B41}" type="parTrans" cxnId="{742DD88B-60D7-4FD9-907C-1C7484B17240}">
      <dgm:prSet/>
      <dgm:spPr/>
      <dgm:t>
        <a:bodyPr/>
        <a:lstStyle/>
        <a:p>
          <a:endParaRPr lang="en-GB"/>
        </a:p>
      </dgm:t>
    </dgm:pt>
    <dgm:pt modelId="{A9FB2D42-5616-4596-9017-26568DA7F59B}" type="sibTrans" cxnId="{742DD88B-60D7-4FD9-907C-1C7484B17240}">
      <dgm:prSet/>
      <dgm:spPr/>
      <dgm:t>
        <a:bodyPr/>
        <a:lstStyle/>
        <a:p>
          <a:endParaRPr lang="en-GB"/>
        </a:p>
      </dgm:t>
    </dgm:pt>
    <dgm:pt modelId="{B4CBED04-3E4E-4169-BCF2-690A7331CFA7}" type="pres">
      <dgm:prSet presAssocID="{E5A2A78E-5503-4050-93FB-A0DC6F8D04E7}" presName="Name0" presStyleCnt="0">
        <dgm:presLayoutVars>
          <dgm:resizeHandles/>
        </dgm:presLayoutVars>
      </dgm:prSet>
      <dgm:spPr/>
    </dgm:pt>
    <dgm:pt modelId="{CB3B309A-B570-4228-94CA-8961B817CA84}" type="pres">
      <dgm:prSet presAssocID="{64AE0DA4-69B4-477D-9318-10FCE26D731A}" presName="text" presStyleLbl="node1" presStyleIdx="0" presStyleCnt="3" custScaleX="200370">
        <dgm:presLayoutVars>
          <dgm:bulletEnabled val="1"/>
        </dgm:presLayoutVars>
      </dgm:prSet>
      <dgm:spPr/>
    </dgm:pt>
    <dgm:pt modelId="{04BBB057-DE7C-4626-98C8-43A5C66452B8}" type="pres">
      <dgm:prSet presAssocID="{15E82042-0A1A-45BF-8592-01F7A869EE21}" presName="space" presStyleCnt="0"/>
      <dgm:spPr/>
    </dgm:pt>
    <dgm:pt modelId="{29342AA4-8D16-4C76-A1A7-D3A20F797293}" type="pres">
      <dgm:prSet presAssocID="{EBA00D67-8198-4892-8AFA-903A9BDD0362}" presName="text" presStyleLbl="node1" presStyleIdx="1" presStyleCnt="3" custScaleX="213777">
        <dgm:presLayoutVars>
          <dgm:bulletEnabled val="1"/>
        </dgm:presLayoutVars>
      </dgm:prSet>
      <dgm:spPr/>
    </dgm:pt>
    <dgm:pt modelId="{8AD65715-440C-41CF-B319-7F986F94FD4F}" type="pres">
      <dgm:prSet presAssocID="{2A08E57D-3635-4DC7-84D5-F038A90D5021}" presName="space" presStyleCnt="0"/>
      <dgm:spPr/>
    </dgm:pt>
    <dgm:pt modelId="{034E02C6-CD00-4397-BD77-A93866178B1D}" type="pres">
      <dgm:prSet presAssocID="{31CCF3CB-01A5-4B1C-881A-53ABA51CA4B0}" presName="text" presStyleLbl="node1" presStyleIdx="2" presStyleCnt="3">
        <dgm:presLayoutVars>
          <dgm:bulletEnabled val="1"/>
        </dgm:presLayoutVars>
      </dgm:prSet>
      <dgm:spPr/>
    </dgm:pt>
  </dgm:ptLst>
  <dgm:cxnLst>
    <dgm:cxn modelId="{69138819-76D7-4D3B-9A45-D6E8CE17984E}" type="presOf" srcId="{E5A2A78E-5503-4050-93FB-A0DC6F8D04E7}" destId="{B4CBED04-3E4E-4169-BCF2-690A7331CFA7}" srcOrd="0" destOrd="0" presId="urn:diagrams.loki3.com/VaryingWidthList"/>
    <dgm:cxn modelId="{95EF082C-2A89-461C-8FED-B4E54FEB96EB}" type="presOf" srcId="{31CCF3CB-01A5-4B1C-881A-53ABA51CA4B0}" destId="{034E02C6-CD00-4397-BD77-A93866178B1D}" srcOrd="0" destOrd="0" presId="urn:diagrams.loki3.com/VaryingWidthList"/>
    <dgm:cxn modelId="{742DD88B-60D7-4FD9-907C-1C7484B17240}" srcId="{E5A2A78E-5503-4050-93FB-A0DC6F8D04E7}" destId="{31CCF3CB-01A5-4B1C-881A-53ABA51CA4B0}" srcOrd="2" destOrd="0" parTransId="{90AA219D-C95D-4E12-B78F-DF4932E95B41}" sibTransId="{A9FB2D42-5616-4596-9017-26568DA7F59B}"/>
    <dgm:cxn modelId="{A1E065A5-1E8D-4FCC-8B03-5B1EBF0BC858}" srcId="{E5A2A78E-5503-4050-93FB-A0DC6F8D04E7}" destId="{EBA00D67-8198-4892-8AFA-903A9BDD0362}" srcOrd="1" destOrd="0" parTransId="{B27A1401-A42F-4395-8C61-53A3AE9B7F99}" sibTransId="{2A08E57D-3635-4DC7-84D5-F038A90D5021}"/>
    <dgm:cxn modelId="{FF0E8BB7-F9E2-46D9-A07B-8332FB67932D}" type="presOf" srcId="{EBA00D67-8198-4892-8AFA-903A9BDD0362}" destId="{29342AA4-8D16-4C76-A1A7-D3A20F797293}" srcOrd="0" destOrd="0" presId="urn:diagrams.loki3.com/VaryingWidthList"/>
    <dgm:cxn modelId="{641F9BD4-67D7-4E61-9FA5-211557CB5189}" type="presOf" srcId="{64AE0DA4-69B4-477D-9318-10FCE26D731A}" destId="{CB3B309A-B570-4228-94CA-8961B817CA84}" srcOrd="0" destOrd="0" presId="urn:diagrams.loki3.com/VaryingWidthList"/>
    <dgm:cxn modelId="{3B437AF2-6152-4D4A-B9AB-B9D11D4C3453}" srcId="{E5A2A78E-5503-4050-93FB-A0DC6F8D04E7}" destId="{64AE0DA4-69B4-477D-9318-10FCE26D731A}" srcOrd="0" destOrd="0" parTransId="{F147FC82-4F8B-4F29-9623-0EEC443B4938}" sibTransId="{15E82042-0A1A-45BF-8592-01F7A869EE21}"/>
    <dgm:cxn modelId="{447795D2-FB1B-4A4A-A8BD-985E5C36DE21}" type="presParOf" srcId="{B4CBED04-3E4E-4169-BCF2-690A7331CFA7}" destId="{CB3B309A-B570-4228-94CA-8961B817CA84}" srcOrd="0" destOrd="0" presId="urn:diagrams.loki3.com/VaryingWidthList"/>
    <dgm:cxn modelId="{ED830F36-0508-4D5E-9D97-FD70A5169D16}" type="presParOf" srcId="{B4CBED04-3E4E-4169-BCF2-690A7331CFA7}" destId="{04BBB057-DE7C-4626-98C8-43A5C66452B8}" srcOrd="1" destOrd="0" presId="urn:diagrams.loki3.com/VaryingWidthList"/>
    <dgm:cxn modelId="{91DFD64F-11E7-4063-A83E-A3FDF8F6BA5E}" type="presParOf" srcId="{B4CBED04-3E4E-4169-BCF2-690A7331CFA7}" destId="{29342AA4-8D16-4C76-A1A7-D3A20F797293}" srcOrd="2" destOrd="0" presId="urn:diagrams.loki3.com/VaryingWidthList"/>
    <dgm:cxn modelId="{D74B522B-FC40-4451-A9D9-060936F28F50}" type="presParOf" srcId="{B4CBED04-3E4E-4169-BCF2-690A7331CFA7}" destId="{8AD65715-440C-41CF-B319-7F986F94FD4F}" srcOrd="3" destOrd="0" presId="urn:diagrams.loki3.com/VaryingWidthList"/>
    <dgm:cxn modelId="{786B7821-2259-402B-9C5D-8C563C9148C7}" type="presParOf" srcId="{B4CBED04-3E4E-4169-BCF2-690A7331CFA7}" destId="{034E02C6-CD00-4397-BD77-A93866178B1D}" srcOrd="4" destOrd="0" presId="urn:diagrams.loki3.com/VaryingWidth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697910-7334-4D9C-9338-E1170129E8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73B88FB-8245-443F-A510-87F0FB86EC74}">
      <dgm:prSet/>
      <dgm:spPr/>
      <dgm:t>
        <a:bodyPr/>
        <a:lstStyle/>
        <a:p>
          <a:r>
            <a:rPr lang="en-GB"/>
            <a:t>Any topic could come up on any paper</a:t>
          </a:r>
          <a:endParaRPr lang="en-US"/>
        </a:p>
      </dgm:t>
    </dgm:pt>
    <dgm:pt modelId="{5DA65BFB-8FA3-4AF4-905E-93A06D92F171}" type="parTrans" cxnId="{FE2525DF-153E-4026-A56B-92FF1CC5356D}">
      <dgm:prSet/>
      <dgm:spPr/>
      <dgm:t>
        <a:bodyPr/>
        <a:lstStyle/>
        <a:p>
          <a:endParaRPr lang="en-US"/>
        </a:p>
      </dgm:t>
    </dgm:pt>
    <dgm:pt modelId="{D3141AB5-95C2-4BC7-8E5F-5369A0B27051}" type="sibTrans" cxnId="{FE2525DF-153E-4026-A56B-92FF1CC5356D}">
      <dgm:prSet/>
      <dgm:spPr/>
      <dgm:t>
        <a:bodyPr/>
        <a:lstStyle/>
        <a:p>
          <a:endParaRPr lang="en-US"/>
        </a:p>
      </dgm:t>
    </dgm:pt>
    <dgm:pt modelId="{2CF7288A-BA30-434B-B42D-70D18F5E56FE}">
      <dgm:prSet/>
      <dgm:spPr/>
      <dgm:t>
        <a:bodyPr/>
        <a:lstStyle/>
        <a:p>
          <a:r>
            <a:rPr lang="en-GB"/>
            <a:t>A mix of question styles including single mark questions, multi-step problems and multiple-choice questions</a:t>
          </a:r>
          <a:endParaRPr lang="en-US"/>
        </a:p>
      </dgm:t>
    </dgm:pt>
    <dgm:pt modelId="{978BEE14-3C0E-4B5D-A2AD-43490C546DF3}" type="parTrans" cxnId="{54EDBA6F-EAA0-4EB2-91AC-773D15D0CA16}">
      <dgm:prSet/>
      <dgm:spPr/>
      <dgm:t>
        <a:bodyPr/>
        <a:lstStyle/>
        <a:p>
          <a:endParaRPr lang="en-US"/>
        </a:p>
      </dgm:t>
    </dgm:pt>
    <dgm:pt modelId="{3B5C592C-73CC-4CED-AA12-2D2E4826F179}" type="sibTrans" cxnId="{54EDBA6F-EAA0-4EB2-91AC-773D15D0CA16}">
      <dgm:prSet/>
      <dgm:spPr/>
      <dgm:t>
        <a:bodyPr/>
        <a:lstStyle/>
        <a:p>
          <a:endParaRPr lang="en-US"/>
        </a:p>
      </dgm:t>
    </dgm:pt>
    <dgm:pt modelId="{9AADBE6B-4325-4E81-9EF4-16EBADAEAD6D}">
      <dgm:prSet/>
      <dgm:spPr/>
      <dgm:t>
        <a:bodyPr/>
        <a:lstStyle/>
        <a:p>
          <a:r>
            <a:rPr lang="en-GB"/>
            <a:t>The questions get more difficult as you work through the papers</a:t>
          </a:r>
          <a:endParaRPr lang="en-US"/>
        </a:p>
      </dgm:t>
    </dgm:pt>
    <dgm:pt modelId="{02CC4E79-2C5C-4036-8A2C-D479FCDE00F7}" type="parTrans" cxnId="{F7B394B6-4DEB-4CC7-BDD0-43403F0F69A7}">
      <dgm:prSet/>
      <dgm:spPr/>
      <dgm:t>
        <a:bodyPr/>
        <a:lstStyle/>
        <a:p>
          <a:endParaRPr lang="en-US"/>
        </a:p>
      </dgm:t>
    </dgm:pt>
    <dgm:pt modelId="{927A1CB3-444A-471D-9A1D-019CFF8CA790}" type="sibTrans" cxnId="{F7B394B6-4DEB-4CC7-BDD0-43403F0F69A7}">
      <dgm:prSet/>
      <dgm:spPr/>
      <dgm:t>
        <a:bodyPr/>
        <a:lstStyle/>
        <a:p>
          <a:endParaRPr lang="en-US"/>
        </a:p>
      </dgm:t>
    </dgm:pt>
    <dgm:pt modelId="{DB5541D0-BE50-41BF-A9CA-84D335D8CC4D}">
      <dgm:prSet/>
      <dgm:spPr/>
      <dgm:t>
        <a:bodyPr/>
        <a:lstStyle/>
        <a:p>
          <a:pPr rtl="0"/>
          <a:r>
            <a:rPr lang="en-GB">
              <a:latin typeface="Calibri Light"/>
            </a:rPr>
            <a:t>A formula </a:t>
          </a:r>
          <a:r>
            <a:rPr lang="en-GB"/>
            <a:t>sheet will </a:t>
          </a:r>
          <a:r>
            <a:rPr lang="en-GB">
              <a:latin typeface="Calibri Light"/>
            </a:rPr>
            <a:t>be provided </a:t>
          </a:r>
          <a:endParaRPr lang="en-US"/>
        </a:p>
      </dgm:t>
    </dgm:pt>
    <dgm:pt modelId="{13EA69D7-4778-4A4C-9094-3D6B57080DF2}" type="parTrans" cxnId="{C3ADE397-93B4-497F-8B48-3D89ED1867CE}">
      <dgm:prSet/>
      <dgm:spPr/>
      <dgm:t>
        <a:bodyPr/>
        <a:lstStyle/>
        <a:p>
          <a:endParaRPr lang="en-US"/>
        </a:p>
      </dgm:t>
    </dgm:pt>
    <dgm:pt modelId="{8D1C4554-0AF0-4EE6-955C-EECCB6F50124}" type="sibTrans" cxnId="{C3ADE397-93B4-497F-8B48-3D89ED1867CE}">
      <dgm:prSet/>
      <dgm:spPr/>
      <dgm:t>
        <a:bodyPr/>
        <a:lstStyle/>
        <a:p>
          <a:endParaRPr lang="en-US"/>
        </a:p>
      </dgm:t>
    </dgm:pt>
    <dgm:pt modelId="{54507331-B011-49BA-A035-6CD73062E171}" type="pres">
      <dgm:prSet presAssocID="{CD697910-7334-4D9C-9338-E1170129E8D7}" presName="root" presStyleCnt="0">
        <dgm:presLayoutVars>
          <dgm:dir/>
          <dgm:resizeHandles val="exact"/>
        </dgm:presLayoutVars>
      </dgm:prSet>
      <dgm:spPr/>
    </dgm:pt>
    <dgm:pt modelId="{0D84A47E-89CD-4740-ACEE-365181C969E4}" type="pres">
      <dgm:prSet presAssocID="{B73B88FB-8245-443F-A510-87F0FB86EC74}" presName="compNode" presStyleCnt="0"/>
      <dgm:spPr/>
    </dgm:pt>
    <dgm:pt modelId="{D5460D93-C117-4A1D-93FF-0668670AA55F}" type="pres">
      <dgm:prSet presAssocID="{B73B88FB-8245-443F-A510-87F0FB86EC74}" presName="bgRect" presStyleLbl="bgShp" presStyleIdx="0" presStyleCnt="4"/>
      <dgm:spPr/>
    </dgm:pt>
    <dgm:pt modelId="{19297DA4-AC81-4651-92F5-7BF7B05FBC96}" type="pres">
      <dgm:prSet presAssocID="{B73B88FB-8245-443F-A510-87F0FB86EC7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8123B711-FB78-4834-A662-7537B751F108}" type="pres">
      <dgm:prSet presAssocID="{B73B88FB-8245-443F-A510-87F0FB86EC74}" presName="spaceRect" presStyleCnt="0"/>
      <dgm:spPr/>
    </dgm:pt>
    <dgm:pt modelId="{021B2E37-497A-4A4B-8307-D9F5E15030DA}" type="pres">
      <dgm:prSet presAssocID="{B73B88FB-8245-443F-A510-87F0FB86EC74}" presName="parTx" presStyleLbl="revTx" presStyleIdx="0" presStyleCnt="4">
        <dgm:presLayoutVars>
          <dgm:chMax val="0"/>
          <dgm:chPref val="0"/>
        </dgm:presLayoutVars>
      </dgm:prSet>
      <dgm:spPr/>
    </dgm:pt>
    <dgm:pt modelId="{BFBEA5AC-2F95-4786-896A-DA93DE6187DE}" type="pres">
      <dgm:prSet presAssocID="{D3141AB5-95C2-4BC7-8E5F-5369A0B27051}" presName="sibTrans" presStyleCnt="0"/>
      <dgm:spPr/>
    </dgm:pt>
    <dgm:pt modelId="{4486A2D6-AA44-471B-B8A6-A6B4B9760A6E}" type="pres">
      <dgm:prSet presAssocID="{2CF7288A-BA30-434B-B42D-70D18F5E56FE}" presName="compNode" presStyleCnt="0"/>
      <dgm:spPr/>
    </dgm:pt>
    <dgm:pt modelId="{006451D1-808E-498B-9439-FBA40ACBF1FB}" type="pres">
      <dgm:prSet presAssocID="{2CF7288A-BA30-434B-B42D-70D18F5E56FE}" presName="bgRect" presStyleLbl="bgShp" presStyleIdx="1" presStyleCnt="4"/>
      <dgm:spPr/>
    </dgm:pt>
    <dgm:pt modelId="{CCBAA6E3-DB05-4596-AFF5-0B27064A6D98}" type="pres">
      <dgm:prSet presAssocID="{2CF7288A-BA30-434B-B42D-70D18F5E56F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C70A0002-C62D-458E-9289-028A41D9D037}" type="pres">
      <dgm:prSet presAssocID="{2CF7288A-BA30-434B-B42D-70D18F5E56FE}" presName="spaceRect" presStyleCnt="0"/>
      <dgm:spPr/>
    </dgm:pt>
    <dgm:pt modelId="{B9278524-045B-46C4-82CF-23B486D7B374}" type="pres">
      <dgm:prSet presAssocID="{2CF7288A-BA30-434B-B42D-70D18F5E56FE}" presName="parTx" presStyleLbl="revTx" presStyleIdx="1" presStyleCnt="4">
        <dgm:presLayoutVars>
          <dgm:chMax val="0"/>
          <dgm:chPref val="0"/>
        </dgm:presLayoutVars>
      </dgm:prSet>
      <dgm:spPr/>
    </dgm:pt>
    <dgm:pt modelId="{FD881D67-F6D1-4654-B145-5B80E121C5AA}" type="pres">
      <dgm:prSet presAssocID="{3B5C592C-73CC-4CED-AA12-2D2E4826F179}" presName="sibTrans" presStyleCnt="0"/>
      <dgm:spPr/>
    </dgm:pt>
    <dgm:pt modelId="{01075711-7B1B-4D3A-A0D9-808A0FC25220}" type="pres">
      <dgm:prSet presAssocID="{9AADBE6B-4325-4E81-9EF4-16EBADAEAD6D}" presName="compNode" presStyleCnt="0"/>
      <dgm:spPr/>
    </dgm:pt>
    <dgm:pt modelId="{F2EF7A2F-F067-43D7-A72A-79C00CCE3F1F}" type="pres">
      <dgm:prSet presAssocID="{9AADBE6B-4325-4E81-9EF4-16EBADAEAD6D}" presName="bgRect" presStyleLbl="bgShp" presStyleIdx="2" presStyleCnt="4"/>
      <dgm:spPr/>
    </dgm:pt>
    <dgm:pt modelId="{7A081431-E425-4C73-9BFB-D043A1107EBC}" type="pres">
      <dgm:prSet presAssocID="{9AADBE6B-4325-4E81-9EF4-16EBADAEAD6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F3032FD-0EE3-42D1-9816-020BDA00055C}" type="pres">
      <dgm:prSet presAssocID="{9AADBE6B-4325-4E81-9EF4-16EBADAEAD6D}" presName="spaceRect" presStyleCnt="0"/>
      <dgm:spPr/>
    </dgm:pt>
    <dgm:pt modelId="{CFCF486C-D507-4703-AC9D-1D0B22A21875}" type="pres">
      <dgm:prSet presAssocID="{9AADBE6B-4325-4E81-9EF4-16EBADAEAD6D}" presName="parTx" presStyleLbl="revTx" presStyleIdx="2" presStyleCnt="4">
        <dgm:presLayoutVars>
          <dgm:chMax val="0"/>
          <dgm:chPref val="0"/>
        </dgm:presLayoutVars>
      </dgm:prSet>
      <dgm:spPr/>
    </dgm:pt>
    <dgm:pt modelId="{5E198AE2-C283-47F1-BA24-AB770E6BCB12}" type="pres">
      <dgm:prSet presAssocID="{927A1CB3-444A-471D-9A1D-019CFF8CA790}" presName="sibTrans" presStyleCnt="0"/>
      <dgm:spPr/>
    </dgm:pt>
    <dgm:pt modelId="{AB2734E2-3095-4B6B-AEDB-D7D9FA901A7C}" type="pres">
      <dgm:prSet presAssocID="{DB5541D0-BE50-41BF-A9CA-84D335D8CC4D}" presName="compNode" presStyleCnt="0"/>
      <dgm:spPr/>
    </dgm:pt>
    <dgm:pt modelId="{ED899A3A-FCEF-44C2-A5CB-3CBFC854D210}" type="pres">
      <dgm:prSet presAssocID="{DB5541D0-BE50-41BF-A9CA-84D335D8CC4D}" presName="bgRect" presStyleLbl="bgShp" presStyleIdx="3" presStyleCnt="4"/>
      <dgm:spPr/>
    </dgm:pt>
    <dgm:pt modelId="{5418728A-A197-46B5-BBF7-D4BA3312C345}" type="pres">
      <dgm:prSet presAssocID="{DB5541D0-BE50-41BF-A9CA-84D335D8CC4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16FA77A-5E15-4844-8F6C-62C9589B2217}" type="pres">
      <dgm:prSet presAssocID="{DB5541D0-BE50-41BF-A9CA-84D335D8CC4D}" presName="spaceRect" presStyleCnt="0"/>
      <dgm:spPr/>
    </dgm:pt>
    <dgm:pt modelId="{2A97059A-25AC-4C4F-8A9A-B48C28A085D9}" type="pres">
      <dgm:prSet presAssocID="{DB5541D0-BE50-41BF-A9CA-84D335D8CC4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F3F8400-6E15-40F2-A88E-6DBB0981EDEB}" type="presOf" srcId="{DB5541D0-BE50-41BF-A9CA-84D335D8CC4D}" destId="{2A97059A-25AC-4C4F-8A9A-B48C28A085D9}" srcOrd="0" destOrd="0" presId="urn:microsoft.com/office/officeart/2018/2/layout/IconVerticalSolidList"/>
    <dgm:cxn modelId="{54F32C14-78EF-4864-8DA9-40192F4415AD}" type="presOf" srcId="{CD697910-7334-4D9C-9338-E1170129E8D7}" destId="{54507331-B011-49BA-A035-6CD73062E171}" srcOrd="0" destOrd="0" presId="urn:microsoft.com/office/officeart/2018/2/layout/IconVerticalSolidList"/>
    <dgm:cxn modelId="{54EDBA6F-EAA0-4EB2-91AC-773D15D0CA16}" srcId="{CD697910-7334-4D9C-9338-E1170129E8D7}" destId="{2CF7288A-BA30-434B-B42D-70D18F5E56FE}" srcOrd="1" destOrd="0" parTransId="{978BEE14-3C0E-4B5D-A2AD-43490C546DF3}" sibTransId="{3B5C592C-73CC-4CED-AA12-2D2E4826F179}"/>
    <dgm:cxn modelId="{693E6087-F200-4B35-8D67-4A60C1DB5581}" type="presOf" srcId="{9AADBE6B-4325-4E81-9EF4-16EBADAEAD6D}" destId="{CFCF486C-D507-4703-AC9D-1D0B22A21875}" srcOrd="0" destOrd="0" presId="urn:microsoft.com/office/officeart/2018/2/layout/IconVerticalSolidList"/>
    <dgm:cxn modelId="{C3ADE397-93B4-497F-8B48-3D89ED1867CE}" srcId="{CD697910-7334-4D9C-9338-E1170129E8D7}" destId="{DB5541D0-BE50-41BF-A9CA-84D335D8CC4D}" srcOrd="3" destOrd="0" parTransId="{13EA69D7-4778-4A4C-9094-3D6B57080DF2}" sibTransId="{8D1C4554-0AF0-4EE6-955C-EECCB6F50124}"/>
    <dgm:cxn modelId="{F7B394B6-4DEB-4CC7-BDD0-43403F0F69A7}" srcId="{CD697910-7334-4D9C-9338-E1170129E8D7}" destId="{9AADBE6B-4325-4E81-9EF4-16EBADAEAD6D}" srcOrd="2" destOrd="0" parTransId="{02CC4E79-2C5C-4036-8A2C-D479FCDE00F7}" sibTransId="{927A1CB3-444A-471D-9A1D-019CFF8CA790}"/>
    <dgm:cxn modelId="{13BB9BBA-8263-4C64-B89E-445945E5DD21}" type="presOf" srcId="{2CF7288A-BA30-434B-B42D-70D18F5E56FE}" destId="{B9278524-045B-46C4-82CF-23B486D7B374}" srcOrd="0" destOrd="0" presId="urn:microsoft.com/office/officeart/2018/2/layout/IconVerticalSolidList"/>
    <dgm:cxn modelId="{D0DB75DC-5144-489C-A3EE-69735700EDF7}" type="presOf" srcId="{B73B88FB-8245-443F-A510-87F0FB86EC74}" destId="{021B2E37-497A-4A4B-8307-D9F5E15030DA}" srcOrd="0" destOrd="0" presId="urn:microsoft.com/office/officeart/2018/2/layout/IconVerticalSolidList"/>
    <dgm:cxn modelId="{FE2525DF-153E-4026-A56B-92FF1CC5356D}" srcId="{CD697910-7334-4D9C-9338-E1170129E8D7}" destId="{B73B88FB-8245-443F-A510-87F0FB86EC74}" srcOrd="0" destOrd="0" parTransId="{5DA65BFB-8FA3-4AF4-905E-93A06D92F171}" sibTransId="{D3141AB5-95C2-4BC7-8E5F-5369A0B27051}"/>
    <dgm:cxn modelId="{C65E750F-E97F-48A5-B144-976BCDC86EDB}" type="presParOf" srcId="{54507331-B011-49BA-A035-6CD73062E171}" destId="{0D84A47E-89CD-4740-ACEE-365181C969E4}" srcOrd="0" destOrd="0" presId="urn:microsoft.com/office/officeart/2018/2/layout/IconVerticalSolidList"/>
    <dgm:cxn modelId="{CF80C439-B8C7-42B9-A93A-D69356DA5BB5}" type="presParOf" srcId="{0D84A47E-89CD-4740-ACEE-365181C969E4}" destId="{D5460D93-C117-4A1D-93FF-0668670AA55F}" srcOrd="0" destOrd="0" presId="urn:microsoft.com/office/officeart/2018/2/layout/IconVerticalSolidList"/>
    <dgm:cxn modelId="{BF8DD411-5EF7-45C9-857F-1CEA68918D08}" type="presParOf" srcId="{0D84A47E-89CD-4740-ACEE-365181C969E4}" destId="{19297DA4-AC81-4651-92F5-7BF7B05FBC96}" srcOrd="1" destOrd="0" presId="urn:microsoft.com/office/officeart/2018/2/layout/IconVerticalSolidList"/>
    <dgm:cxn modelId="{0AEDDD07-EAB0-41F9-B832-C2DC2E1A69ED}" type="presParOf" srcId="{0D84A47E-89CD-4740-ACEE-365181C969E4}" destId="{8123B711-FB78-4834-A662-7537B751F108}" srcOrd="2" destOrd="0" presId="urn:microsoft.com/office/officeart/2018/2/layout/IconVerticalSolidList"/>
    <dgm:cxn modelId="{F5BB1C75-C957-4AAF-8C1B-CCB31C2EF042}" type="presParOf" srcId="{0D84A47E-89CD-4740-ACEE-365181C969E4}" destId="{021B2E37-497A-4A4B-8307-D9F5E15030DA}" srcOrd="3" destOrd="0" presId="urn:microsoft.com/office/officeart/2018/2/layout/IconVerticalSolidList"/>
    <dgm:cxn modelId="{68331F01-0312-475B-8A5D-DD863170C0D8}" type="presParOf" srcId="{54507331-B011-49BA-A035-6CD73062E171}" destId="{BFBEA5AC-2F95-4786-896A-DA93DE6187DE}" srcOrd="1" destOrd="0" presId="urn:microsoft.com/office/officeart/2018/2/layout/IconVerticalSolidList"/>
    <dgm:cxn modelId="{7A459E02-4E2E-4DD1-B323-6E0271F06CAF}" type="presParOf" srcId="{54507331-B011-49BA-A035-6CD73062E171}" destId="{4486A2D6-AA44-471B-B8A6-A6B4B9760A6E}" srcOrd="2" destOrd="0" presId="urn:microsoft.com/office/officeart/2018/2/layout/IconVerticalSolidList"/>
    <dgm:cxn modelId="{0D447827-22C6-4994-BD78-E34E02B147FA}" type="presParOf" srcId="{4486A2D6-AA44-471B-B8A6-A6B4B9760A6E}" destId="{006451D1-808E-498B-9439-FBA40ACBF1FB}" srcOrd="0" destOrd="0" presId="urn:microsoft.com/office/officeart/2018/2/layout/IconVerticalSolidList"/>
    <dgm:cxn modelId="{47364950-37AA-4E71-99F4-94B0028638EC}" type="presParOf" srcId="{4486A2D6-AA44-471B-B8A6-A6B4B9760A6E}" destId="{CCBAA6E3-DB05-4596-AFF5-0B27064A6D98}" srcOrd="1" destOrd="0" presId="urn:microsoft.com/office/officeart/2018/2/layout/IconVerticalSolidList"/>
    <dgm:cxn modelId="{102B9FEA-02A3-4A4F-828C-FF5399D601FA}" type="presParOf" srcId="{4486A2D6-AA44-471B-B8A6-A6B4B9760A6E}" destId="{C70A0002-C62D-458E-9289-028A41D9D037}" srcOrd="2" destOrd="0" presId="urn:microsoft.com/office/officeart/2018/2/layout/IconVerticalSolidList"/>
    <dgm:cxn modelId="{90021210-D969-4E7C-948E-0E06D4446464}" type="presParOf" srcId="{4486A2D6-AA44-471B-B8A6-A6B4B9760A6E}" destId="{B9278524-045B-46C4-82CF-23B486D7B374}" srcOrd="3" destOrd="0" presId="urn:microsoft.com/office/officeart/2018/2/layout/IconVerticalSolidList"/>
    <dgm:cxn modelId="{3F5758CC-0CB7-4AE0-8B65-C79D20B9C889}" type="presParOf" srcId="{54507331-B011-49BA-A035-6CD73062E171}" destId="{FD881D67-F6D1-4654-B145-5B80E121C5AA}" srcOrd="3" destOrd="0" presId="urn:microsoft.com/office/officeart/2018/2/layout/IconVerticalSolidList"/>
    <dgm:cxn modelId="{8246FF14-7EAF-43F2-82FD-83F6409685B6}" type="presParOf" srcId="{54507331-B011-49BA-A035-6CD73062E171}" destId="{01075711-7B1B-4D3A-A0D9-808A0FC25220}" srcOrd="4" destOrd="0" presId="urn:microsoft.com/office/officeart/2018/2/layout/IconVerticalSolidList"/>
    <dgm:cxn modelId="{0527B404-510B-41B5-9EEE-FE74F0D5D135}" type="presParOf" srcId="{01075711-7B1B-4D3A-A0D9-808A0FC25220}" destId="{F2EF7A2F-F067-43D7-A72A-79C00CCE3F1F}" srcOrd="0" destOrd="0" presId="urn:microsoft.com/office/officeart/2018/2/layout/IconVerticalSolidList"/>
    <dgm:cxn modelId="{2596D8AC-BCD7-4568-B0E4-843138BA124F}" type="presParOf" srcId="{01075711-7B1B-4D3A-A0D9-808A0FC25220}" destId="{7A081431-E425-4C73-9BFB-D043A1107EBC}" srcOrd="1" destOrd="0" presId="urn:microsoft.com/office/officeart/2018/2/layout/IconVerticalSolidList"/>
    <dgm:cxn modelId="{0B387E1E-B4C4-4875-9E33-86D1DB9BD059}" type="presParOf" srcId="{01075711-7B1B-4D3A-A0D9-808A0FC25220}" destId="{1F3032FD-0EE3-42D1-9816-020BDA00055C}" srcOrd="2" destOrd="0" presId="urn:microsoft.com/office/officeart/2018/2/layout/IconVerticalSolidList"/>
    <dgm:cxn modelId="{AE421124-7D68-4880-A387-F43B782C795A}" type="presParOf" srcId="{01075711-7B1B-4D3A-A0D9-808A0FC25220}" destId="{CFCF486C-D507-4703-AC9D-1D0B22A21875}" srcOrd="3" destOrd="0" presId="urn:microsoft.com/office/officeart/2018/2/layout/IconVerticalSolidList"/>
    <dgm:cxn modelId="{B9121A15-8AA1-4D8D-B681-C67D9DFBC091}" type="presParOf" srcId="{54507331-B011-49BA-A035-6CD73062E171}" destId="{5E198AE2-C283-47F1-BA24-AB770E6BCB12}" srcOrd="5" destOrd="0" presId="urn:microsoft.com/office/officeart/2018/2/layout/IconVerticalSolidList"/>
    <dgm:cxn modelId="{F7BBAB75-8A12-42E9-99AA-6AB18B3789B5}" type="presParOf" srcId="{54507331-B011-49BA-A035-6CD73062E171}" destId="{AB2734E2-3095-4B6B-AEDB-D7D9FA901A7C}" srcOrd="6" destOrd="0" presId="urn:microsoft.com/office/officeart/2018/2/layout/IconVerticalSolidList"/>
    <dgm:cxn modelId="{45CFB5B1-370A-41F3-9AE1-4FF93F417D45}" type="presParOf" srcId="{AB2734E2-3095-4B6B-AEDB-D7D9FA901A7C}" destId="{ED899A3A-FCEF-44C2-A5CB-3CBFC854D210}" srcOrd="0" destOrd="0" presId="urn:microsoft.com/office/officeart/2018/2/layout/IconVerticalSolidList"/>
    <dgm:cxn modelId="{C4D12AF5-A3D7-48C9-8E02-D77835E7DE9D}" type="presParOf" srcId="{AB2734E2-3095-4B6B-AEDB-D7D9FA901A7C}" destId="{5418728A-A197-46B5-BBF7-D4BA3312C345}" srcOrd="1" destOrd="0" presId="urn:microsoft.com/office/officeart/2018/2/layout/IconVerticalSolidList"/>
    <dgm:cxn modelId="{924F6A62-4625-40D5-8316-9709CA106386}" type="presParOf" srcId="{AB2734E2-3095-4B6B-AEDB-D7D9FA901A7C}" destId="{916FA77A-5E15-4844-8F6C-62C9589B2217}" srcOrd="2" destOrd="0" presId="urn:microsoft.com/office/officeart/2018/2/layout/IconVerticalSolidList"/>
    <dgm:cxn modelId="{BBA6DC36-7ED0-465C-AE65-63066888DD0E}" type="presParOf" srcId="{AB2734E2-3095-4B6B-AEDB-D7D9FA901A7C}" destId="{2A97059A-25AC-4C4F-8A9A-B48C28A085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487589-4AE8-4739-928B-138F3535375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36FFF1-B14E-45F2-83CA-5B1CFBB432CA}">
      <dgm:prSet/>
      <dgm:spPr/>
      <dgm:t>
        <a:bodyPr/>
        <a:lstStyle/>
        <a:p>
          <a:pPr rtl="0"/>
          <a:r>
            <a:rPr lang="en-GB"/>
            <a:t>Formula sheet – you need to</a:t>
          </a:r>
          <a:r>
            <a:rPr lang="en-GB">
              <a:latin typeface="Calibri Light"/>
            </a:rPr>
            <a:t> be able to use</a:t>
          </a:r>
          <a:r>
            <a:rPr lang="en-GB"/>
            <a:t> these</a:t>
          </a:r>
          <a:endParaRPr lang="en-US"/>
        </a:p>
      </dgm:t>
    </dgm:pt>
    <dgm:pt modelId="{27FD0675-4516-40E4-B3F7-E85098B106F8}" type="parTrans" cxnId="{5E0DADC7-9B94-43B6-B10D-838CB992A279}">
      <dgm:prSet/>
      <dgm:spPr/>
      <dgm:t>
        <a:bodyPr/>
        <a:lstStyle/>
        <a:p>
          <a:endParaRPr lang="en-US"/>
        </a:p>
      </dgm:t>
    </dgm:pt>
    <dgm:pt modelId="{E4E38C82-5E9B-4F42-85D9-746634A6B0EE}" type="sibTrans" cxnId="{5E0DADC7-9B94-43B6-B10D-838CB992A279}">
      <dgm:prSet/>
      <dgm:spPr/>
      <dgm:t>
        <a:bodyPr/>
        <a:lstStyle/>
        <a:p>
          <a:endParaRPr lang="en-US"/>
        </a:p>
      </dgm:t>
    </dgm:pt>
    <dgm:pt modelId="{FC1CAEC3-A53E-4E49-A404-D2C595C8DC4A}">
      <dgm:prSet/>
      <dgm:spPr/>
      <dgm:t>
        <a:bodyPr/>
        <a:lstStyle/>
        <a:p>
          <a:r>
            <a:rPr lang="en-GB"/>
            <a:t>Revision guide (given out during lockdown)</a:t>
          </a:r>
          <a:endParaRPr lang="en-US"/>
        </a:p>
      </dgm:t>
    </dgm:pt>
    <dgm:pt modelId="{ADD28EBD-6BFA-4893-B4E3-BA122DD4E94E}" type="parTrans" cxnId="{3FBB2FA4-A0B7-4F77-A3FB-677E645849CE}">
      <dgm:prSet/>
      <dgm:spPr/>
      <dgm:t>
        <a:bodyPr/>
        <a:lstStyle/>
        <a:p>
          <a:endParaRPr lang="en-US"/>
        </a:p>
      </dgm:t>
    </dgm:pt>
    <dgm:pt modelId="{F596E666-E153-4C08-9C48-D99DEE04EF2D}" type="sibTrans" cxnId="{3FBB2FA4-A0B7-4F77-A3FB-677E645849CE}">
      <dgm:prSet/>
      <dgm:spPr/>
      <dgm:t>
        <a:bodyPr/>
        <a:lstStyle/>
        <a:p>
          <a:endParaRPr lang="en-US"/>
        </a:p>
      </dgm:t>
    </dgm:pt>
    <dgm:pt modelId="{2412A95E-6573-42C4-A3A5-16506DC5CE03}">
      <dgm:prSet/>
      <dgm:spPr/>
      <dgm:t>
        <a:bodyPr/>
        <a:lstStyle/>
        <a:p>
          <a:r>
            <a:rPr lang="en-GB"/>
            <a:t>2 Black Pens</a:t>
          </a:r>
          <a:endParaRPr lang="en-US"/>
        </a:p>
      </dgm:t>
    </dgm:pt>
    <dgm:pt modelId="{E2B5A660-838C-42C1-B392-DD7305208475}" type="parTrans" cxnId="{73BEDF5D-3774-4F59-95ED-888F2C606DDE}">
      <dgm:prSet/>
      <dgm:spPr/>
      <dgm:t>
        <a:bodyPr/>
        <a:lstStyle/>
        <a:p>
          <a:endParaRPr lang="en-US"/>
        </a:p>
      </dgm:t>
    </dgm:pt>
    <dgm:pt modelId="{F99B0AAB-E3A6-4DF5-A348-0844F813E93D}" type="sibTrans" cxnId="{73BEDF5D-3774-4F59-95ED-888F2C606DDE}">
      <dgm:prSet/>
      <dgm:spPr/>
      <dgm:t>
        <a:bodyPr/>
        <a:lstStyle/>
        <a:p>
          <a:endParaRPr lang="en-US"/>
        </a:p>
      </dgm:t>
    </dgm:pt>
    <dgm:pt modelId="{66F525C0-4923-4060-8130-BD6160512A3E}">
      <dgm:prSet/>
      <dgm:spPr/>
      <dgm:t>
        <a:bodyPr/>
        <a:lstStyle/>
        <a:p>
          <a:r>
            <a:rPr lang="en-GB"/>
            <a:t>Pencil</a:t>
          </a:r>
          <a:endParaRPr lang="en-US"/>
        </a:p>
      </dgm:t>
    </dgm:pt>
    <dgm:pt modelId="{1D1BB277-1F32-4137-9502-DC39A1B15BFC}" type="parTrans" cxnId="{29B13BF3-93AD-4B90-820F-CB80D0F20E8F}">
      <dgm:prSet/>
      <dgm:spPr/>
      <dgm:t>
        <a:bodyPr/>
        <a:lstStyle/>
        <a:p>
          <a:endParaRPr lang="en-US"/>
        </a:p>
      </dgm:t>
    </dgm:pt>
    <dgm:pt modelId="{B229972A-A024-4007-80AB-5169090F362D}" type="sibTrans" cxnId="{29B13BF3-93AD-4B90-820F-CB80D0F20E8F}">
      <dgm:prSet/>
      <dgm:spPr/>
      <dgm:t>
        <a:bodyPr/>
        <a:lstStyle/>
        <a:p>
          <a:endParaRPr lang="en-US"/>
        </a:p>
      </dgm:t>
    </dgm:pt>
    <dgm:pt modelId="{12C58ACF-B372-4512-9C3C-9A9D98FCE7AE}">
      <dgm:prSet/>
      <dgm:spPr/>
      <dgm:t>
        <a:bodyPr/>
        <a:lstStyle/>
        <a:p>
          <a:r>
            <a:rPr lang="en-GB"/>
            <a:t>Ruler</a:t>
          </a:r>
          <a:endParaRPr lang="en-US"/>
        </a:p>
      </dgm:t>
    </dgm:pt>
    <dgm:pt modelId="{8FB385B4-C5F3-4DBC-A9D8-063BD2302008}" type="parTrans" cxnId="{D40FC863-01E9-43B6-B75E-C755453475C5}">
      <dgm:prSet/>
      <dgm:spPr/>
      <dgm:t>
        <a:bodyPr/>
        <a:lstStyle/>
        <a:p>
          <a:endParaRPr lang="en-US"/>
        </a:p>
      </dgm:t>
    </dgm:pt>
    <dgm:pt modelId="{7733352C-2004-448F-A987-44B623D79EF1}" type="sibTrans" cxnId="{D40FC863-01E9-43B6-B75E-C755453475C5}">
      <dgm:prSet/>
      <dgm:spPr/>
      <dgm:t>
        <a:bodyPr/>
        <a:lstStyle/>
        <a:p>
          <a:endParaRPr lang="en-US"/>
        </a:p>
      </dgm:t>
    </dgm:pt>
    <dgm:pt modelId="{23C317E3-CD38-482A-A530-35B3EBEE6D15}">
      <dgm:prSet/>
      <dgm:spPr/>
      <dgm:t>
        <a:bodyPr/>
        <a:lstStyle/>
        <a:p>
          <a:r>
            <a:rPr lang="en-GB"/>
            <a:t>Compass</a:t>
          </a:r>
          <a:endParaRPr lang="en-US"/>
        </a:p>
      </dgm:t>
    </dgm:pt>
    <dgm:pt modelId="{E16A907F-324C-44F1-A575-0EA6E5538501}" type="parTrans" cxnId="{67964342-AADA-4475-A29B-46B85B037E67}">
      <dgm:prSet/>
      <dgm:spPr/>
      <dgm:t>
        <a:bodyPr/>
        <a:lstStyle/>
        <a:p>
          <a:endParaRPr lang="en-US"/>
        </a:p>
      </dgm:t>
    </dgm:pt>
    <dgm:pt modelId="{C4D4F4FB-2985-47CF-A980-E520CB1AC289}" type="sibTrans" cxnId="{67964342-AADA-4475-A29B-46B85B037E67}">
      <dgm:prSet/>
      <dgm:spPr/>
      <dgm:t>
        <a:bodyPr/>
        <a:lstStyle/>
        <a:p>
          <a:endParaRPr lang="en-US"/>
        </a:p>
      </dgm:t>
    </dgm:pt>
    <dgm:pt modelId="{B48554A7-19C2-4547-A8B0-5D4EACC1B288}">
      <dgm:prSet/>
      <dgm:spPr/>
      <dgm:t>
        <a:bodyPr/>
        <a:lstStyle/>
        <a:p>
          <a:r>
            <a:rPr lang="en-GB"/>
            <a:t>Protractor</a:t>
          </a:r>
          <a:endParaRPr lang="en-US"/>
        </a:p>
      </dgm:t>
    </dgm:pt>
    <dgm:pt modelId="{9874841B-A8C6-478D-96AD-E474CDA7A545}" type="parTrans" cxnId="{8A3D753B-D84A-4B74-9DAB-C0E4F7998A63}">
      <dgm:prSet/>
      <dgm:spPr/>
      <dgm:t>
        <a:bodyPr/>
        <a:lstStyle/>
        <a:p>
          <a:endParaRPr lang="en-US"/>
        </a:p>
      </dgm:t>
    </dgm:pt>
    <dgm:pt modelId="{968184DC-9756-4900-8C04-632EEAB400EC}" type="sibTrans" cxnId="{8A3D753B-D84A-4B74-9DAB-C0E4F7998A63}">
      <dgm:prSet/>
      <dgm:spPr/>
      <dgm:t>
        <a:bodyPr/>
        <a:lstStyle/>
        <a:p>
          <a:endParaRPr lang="en-US"/>
        </a:p>
      </dgm:t>
    </dgm:pt>
    <dgm:pt modelId="{A35A2FDA-23BD-44BC-A775-0749CBB1F3F7}">
      <dgm:prSet/>
      <dgm:spPr/>
      <dgm:t>
        <a:bodyPr/>
        <a:lstStyle/>
        <a:p>
          <a:r>
            <a:rPr lang="en-GB"/>
            <a:t>Rubber</a:t>
          </a:r>
          <a:endParaRPr lang="en-US"/>
        </a:p>
      </dgm:t>
    </dgm:pt>
    <dgm:pt modelId="{36E1CE52-665B-46A3-B6FA-A90E88AAEE7F}" type="parTrans" cxnId="{7AD6E497-E54F-4532-909F-3D7264958DDE}">
      <dgm:prSet/>
      <dgm:spPr/>
      <dgm:t>
        <a:bodyPr/>
        <a:lstStyle/>
        <a:p>
          <a:endParaRPr lang="en-US"/>
        </a:p>
      </dgm:t>
    </dgm:pt>
    <dgm:pt modelId="{2D9DD968-0D20-4094-86EF-C0D511242425}" type="sibTrans" cxnId="{7AD6E497-E54F-4532-909F-3D7264958DDE}">
      <dgm:prSet/>
      <dgm:spPr/>
      <dgm:t>
        <a:bodyPr/>
        <a:lstStyle/>
        <a:p>
          <a:endParaRPr lang="en-US"/>
        </a:p>
      </dgm:t>
    </dgm:pt>
    <dgm:pt modelId="{70D0C4C9-9575-4C5B-8758-A9B1438774D2}">
      <dgm:prSet/>
      <dgm:spPr/>
      <dgm:t>
        <a:bodyPr/>
        <a:lstStyle/>
        <a:p>
          <a:r>
            <a:rPr lang="en-GB"/>
            <a:t>Scientific calculators £</a:t>
          </a:r>
          <a:r>
            <a:rPr lang="en-GB">
              <a:latin typeface="Calibri Light"/>
            </a:rPr>
            <a:t>8.50</a:t>
          </a:r>
          <a:r>
            <a:rPr lang="en-GB"/>
            <a:t> **</a:t>
          </a:r>
          <a:endParaRPr lang="en-US"/>
        </a:p>
      </dgm:t>
    </dgm:pt>
    <dgm:pt modelId="{DBAE2470-5CA5-48A9-87B5-40B49FCE0969}" type="parTrans" cxnId="{6AA5B505-CF57-41B2-9B84-ED74FDFA596B}">
      <dgm:prSet/>
      <dgm:spPr/>
      <dgm:t>
        <a:bodyPr/>
        <a:lstStyle/>
        <a:p>
          <a:endParaRPr lang="en-US"/>
        </a:p>
      </dgm:t>
    </dgm:pt>
    <dgm:pt modelId="{C31B7AF9-FCDA-4569-A08F-E92C004E7465}" type="sibTrans" cxnId="{6AA5B505-CF57-41B2-9B84-ED74FDFA596B}">
      <dgm:prSet/>
      <dgm:spPr/>
      <dgm:t>
        <a:bodyPr/>
        <a:lstStyle/>
        <a:p>
          <a:endParaRPr lang="en-US"/>
        </a:p>
      </dgm:t>
    </dgm:pt>
    <dgm:pt modelId="{114B0DDB-7898-40F1-B551-C7DBEEDBBB3C}">
      <dgm:prSet/>
      <dgm:spPr/>
      <dgm:t>
        <a:bodyPr/>
        <a:lstStyle/>
        <a:p>
          <a:r>
            <a:rPr lang="en-GB"/>
            <a:t>Maths sets £1.20 **</a:t>
          </a:r>
          <a:endParaRPr lang="en-US"/>
        </a:p>
      </dgm:t>
    </dgm:pt>
    <dgm:pt modelId="{FC5FB2C0-789D-4035-B958-C229D52B286B}" type="parTrans" cxnId="{4649FFDB-F057-4FB9-B6B8-152A0DF6F02A}">
      <dgm:prSet/>
      <dgm:spPr/>
      <dgm:t>
        <a:bodyPr/>
        <a:lstStyle/>
        <a:p>
          <a:endParaRPr lang="en-US"/>
        </a:p>
      </dgm:t>
    </dgm:pt>
    <dgm:pt modelId="{498E02B6-72F4-4A5B-8B43-7279798EFB1E}" type="sibTrans" cxnId="{4649FFDB-F057-4FB9-B6B8-152A0DF6F02A}">
      <dgm:prSet/>
      <dgm:spPr/>
      <dgm:t>
        <a:bodyPr/>
        <a:lstStyle/>
        <a:p>
          <a:endParaRPr lang="en-US"/>
        </a:p>
      </dgm:t>
    </dgm:pt>
    <dgm:pt modelId="{3F83B8BB-69DB-4098-BDD4-113120D544FC}">
      <dgm:prSet/>
      <dgm:spPr/>
      <dgm:t>
        <a:bodyPr/>
        <a:lstStyle/>
        <a:p>
          <a:r>
            <a:rPr lang="en-GB"/>
            <a:t>** available to buy from the TAHS Online Shop</a:t>
          </a:r>
          <a:endParaRPr lang="en-US"/>
        </a:p>
      </dgm:t>
    </dgm:pt>
    <dgm:pt modelId="{DEDC928D-C2E4-4C6A-9AB0-416A959A68F8}" type="parTrans" cxnId="{FB89DB4F-594F-490A-BB4E-87E160CD354C}">
      <dgm:prSet/>
      <dgm:spPr/>
      <dgm:t>
        <a:bodyPr/>
        <a:lstStyle/>
        <a:p>
          <a:endParaRPr lang="en-US"/>
        </a:p>
      </dgm:t>
    </dgm:pt>
    <dgm:pt modelId="{1A222AC7-1AED-4EE5-A59D-E229C64A4395}" type="sibTrans" cxnId="{FB89DB4F-594F-490A-BB4E-87E160CD354C}">
      <dgm:prSet/>
      <dgm:spPr/>
      <dgm:t>
        <a:bodyPr/>
        <a:lstStyle/>
        <a:p>
          <a:endParaRPr lang="en-US"/>
        </a:p>
      </dgm:t>
    </dgm:pt>
    <dgm:pt modelId="{2D67F4D2-EAB5-4E3E-9B59-D13EFD3662DF}" type="pres">
      <dgm:prSet presAssocID="{18487589-4AE8-4739-928B-138F35353751}" presName="vert0" presStyleCnt="0">
        <dgm:presLayoutVars>
          <dgm:dir/>
          <dgm:animOne val="branch"/>
          <dgm:animLvl val="lvl"/>
        </dgm:presLayoutVars>
      </dgm:prSet>
      <dgm:spPr/>
    </dgm:pt>
    <dgm:pt modelId="{F3BF626F-2563-4679-9AC7-8370EF1BAC5A}" type="pres">
      <dgm:prSet presAssocID="{2C36FFF1-B14E-45F2-83CA-5B1CFBB432CA}" presName="thickLine" presStyleLbl="alignNode1" presStyleIdx="0" presStyleCnt="11"/>
      <dgm:spPr/>
    </dgm:pt>
    <dgm:pt modelId="{8708D386-AEF1-44D5-94EC-E8E443806E1D}" type="pres">
      <dgm:prSet presAssocID="{2C36FFF1-B14E-45F2-83CA-5B1CFBB432CA}" presName="horz1" presStyleCnt="0"/>
      <dgm:spPr/>
    </dgm:pt>
    <dgm:pt modelId="{97348376-B806-4091-A1B6-9C5AAB572E7D}" type="pres">
      <dgm:prSet presAssocID="{2C36FFF1-B14E-45F2-83CA-5B1CFBB432CA}" presName="tx1" presStyleLbl="revTx" presStyleIdx="0" presStyleCnt="11"/>
      <dgm:spPr/>
    </dgm:pt>
    <dgm:pt modelId="{888B93B4-07A2-4714-87B9-DD89E4A5D906}" type="pres">
      <dgm:prSet presAssocID="{2C36FFF1-B14E-45F2-83CA-5B1CFBB432CA}" presName="vert1" presStyleCnt="0"/>
      <dgm:spPr/>
    </dgm:pt>
    <dgm:pt modelId="{387FF98F-9FDC-47A9-845F-7E5F00DBDFCE}" type="pres">
      <dgm:prSet presAssocID="{FC1CAEC3-A53E-4E49-A404-D2C595C8DC4A}" presName="thickLine" presStyleLbl="alignNode1" presStyleIdx="1" presStyleCnt="11"/>
      <dgm:spPr/>
    </dgm:pt>
    <dgm:pt modelId="{0627ECDA-3781-488A-B7AF-044E1D312A9E}" type="pres">
      <dgm:prSet presAssocID="{FC1CAEC3-A53E-4E49-A404-D2C595C8DC4A}" presName="horz1" presStyleCnt="0"/>
      <dgm:spPr/>
    </dgm:pt>
    <dgm:pt modelId="{9508E49E-7C2B-436B-BC98-E716A3A817A7}" type="pres">
      <dgm:prSet presAssocID="{FC1CAEC3-A53E-4E49-A404-D2C595C8DC4A}" presName="tx1" presStyleLbl="revTx" presStyleIdx="1" presStyleCnt="11"/>
      <dgm:spPr/>
    </dgm:pt>
    <dgm:pt modelId="{566D9F6A-A33F-403D-A685-CEFBB81603E3}" type="pres">
      <dgm:prSet presAssocID="{FC1CAEC3-A53E-4E49-A404-D2C595C8DC4A}" presName="vert1" presStyleCnt="0"/>
      <dgm:spPr/>
    </dgm:pt>
    <dgm:pt modelId="{C1593480-49E0-4F9C-A886-852286E6085D}" type="pres">
      <dgm:prSet presAssocID="{2412A95E-6573-42C4-A3A5-16506DC5CE03}" presName="thickLine" presStyleLbl="alignNode1" presStyleIdx="2" presStyleCnt="11"/>
      <dgm:spPr/>
    </dgm:pt>
    <dgm:pt modelId="{C2C83119-2FA0-492C-A57A-73208531C8E8}" type="pres">
      <dgm:prSet presAssocID="{2412A95E-6573-42C4-A3A5-16506DC5CE03}" presName="horz1" presStyleCnt="0"/>
      <dgm:spPr/>
    </dgm:pt>
    <dgm:pt modelId="{3C58761C-0C6A-4A22-A4A0-0C9DB1D2D46F}" type="pres">
      <dgm:prSet presAssocID="{2412A95E-6573-42C4-A3A5-16506DC5CE03}" presName="tx1" presStyleLbl="revTx" presStyleIdx="2" presStyleCnt="11"/>
      <dgm:spPr/>
    </dgm:pt>
    <dgm:pt modelId="{CBB73A9A-8237-47DB-A4BB-77BB9C99F6E8}" type="pres">
      <dgm:prSet presAssocID="{2412A95E-6573-42C4-A3A5-16506DC5CE03}" presName="vert1" presStyleCnt="0"/>
      <dgm:spPr/>
    </dgm:pt>
    <dgm:pt modelId="{48F45497-6756-4B3A-B112-4344766FD938}" type="pres">
      <dgm:prSet presAssocID="{66F525C0-4923-4060-8130-BD6160512A3E}" presName="thickLine" presStyleLbl="alignNode1" presStyleIdx="3" presStyleCnt="11"/>
      <dgm:spPr/>
    </dgm:pt>
    <dgm:pt modelId="{68882CA8-588C-4EE2-A50D-E09B68DAC15C}" type="pres">
      <dgm:prSet presAssocID="{66F525C0-4923-4060-8130-BD6160512A3E}" presName="horz1" presStyleCnt="0"/>
      <dgm:spPr/>
    </dgm:pt>
    <dgm:pt modelId="{19722EAE-D8AF-4550-98BB-DE97726E7DCF}" type="pres">
      <dgm:prSet presAssocID="{66F525C0-4923-4060-8130-BD6160512A3E}" presName="tx1" presStyleLbl="revTx" presStyleIdx="3" presStyleCnt="11"/>
      <dgm:spPr/>
    </dgm:pt>
    <dgm:pt modelId="{44D914B0-ECDE-4B16-A874-07CC5697FB1D}" type="pres">
      <dgm:prSet presAssocID="{66F525C0-4923-4060-8130-BD6160512A3E}" presName="vert1" presStyleCnt="0"/>
      <dgm:spPr/>
    </dgm:pt>
    <dgm:pt modelId="{58A627C4-4525-43E7-A541-1DCF3F630DF3}" type="pres">
      <dgm:prSet presAssocID="{12C58ACF-B372-4512-9C3C-9A9D98FCE7AE}" presName="thickLine" presStyleLbl="alignNode1" presStyleIdx="4" presStyleCnt="11"/>
      <dgm:spPr/>
    </dgm:pt>
    <dgm:pt modelId="{7B81DB60-F379-42EC-9D90-AED5F24228D1}" type="pres">
      <dgm:prSet presAssocID="{12C58ACF-B372-4512-9C3C-9A9D98FCE7AE}" presName="horz1" presStyleCnt="0"/>
      <dgm:spPr/>
    </dgm:pt>
    <dgm:pt modelId="{4E2102E7-0F45-404E-9935-ACC4A9A2774E}" type="pres">
      <dgm:prSet presAssocID="{12C58ACF-B372-4512-9C3C-9A9D98FCE7AE}" presName="tx1" presStyleLbl="revTx" presStyleIdx="4" presStyleCnt="11"/>
      <dgm:spPr/>
    </dgm:pt>
    <dgm:pt modelId="{8C3119CF-D088-4D78-A754-FAE0F761EFBE}" type="pres">
      <dgm:prSet presAssocID="{12C58ACF-B372-4512-9C3C-9A9D98FCE7AE}" presName="vert1" presStyleCnt="0"/>
      <dgm:spPr/>
    </dgm:pt>
    <dgm:pt modelId="{D87BAA87-F607-4C56-861C-3B5790D5854B}" type="pres">
      <dgm:prSet presAssocID="{23C317E3-CD38-482A-A530-35B3EBEE6D15}" presName="thickLine" presStyleLbl="alignNode1" presStyleIdx="5" presStyleCnt="11"/>
      <dgm:spPr/>
    </dgm:pt>
    <dgm:pt modelId="{B08409B5-6DF1-46CB-B0F1-A4246B7D1E3E}" type="pres">
      <dgm:prSet presAssocID="{23C317E3-CD38-482A-A530-35B3EBEE6D15}" presName="horz1" presStyleCnt="0"/>
      <dgm:spPr/>
    </dgm:pt>
    <dgm:pt modelId="{A617F029-DC0E-48B9-BCD0-4980381A0C35}" type="pres">
      <dgm:prSet presAssocID="{23C317E3-CD38-482A-A530-35B3EBEE6D15}" presName="tx1" presStyleLbl="revTx" presStyleIdx="5" presStyleCnt="11"/>
      <dgm:spPr/>
    </dgm:pt>
    <dgm:pt modelId="{F804F2BE-B279-4CD6-83C6-E925D1C955A2}" type="pres">
      <dgm:prSet presAssocID="{23C317E3-CD38-482A-A530-35B3EBEE6D15}" presName="vert1" presStyleCnt="0"/>
      <dgm:spPr/>
    </dgm:pt>
    <dgm:pt modelId="{8562439A-C211-4FE9-9BDC-E5AF320D5F84}" type="pres">
      <dgm:prSet presAssocID="{B48554A7-19C2-4547-A8B0-5D4EACC1B288}" presName="thickLine" presStyleLbl="alignNode1" presStyleIdx="6" presStyleCnt="11"/>
      <dgm:spPr/>
    </dgm:pt>
    <dgm:pt modelId="{F5D430D5-E4B4-491B-A8C4-B5E64A4585F5}" type="pres">
      <dgm:prSet presAssocID="{B48554A7-19C2-4547-A8B0-5D4EACC1B288}" presName="horz1" presStyleCnt="0"/>
      <dgm:spPr/>
    </dgm:pt>
    <dgm:pt modelId="{EB3CCA8D-8354-41FD-992C-ABFAEF92FC1B}" type="pres">
      <dgm:prSet presAssocID="{B48554A7-19C2-4547-A8B0-5D4EACC1B288}" presName="tx1" presStyleLbl="revTx" presStyleIdx="6" presStyleCnt="11"/>
      <dgm:spPr/>
    </dgm:pt>
    <dgm:pt modelId="{85400C0B-8120-4990-91D9-4C963EE611A8}" type="pres">
      <dgm:prSet presAssocID="{B48554A7-19C2-4547-A8B0-5D4EACC1B288}" presName="vert1" presStyleCnt="0"/>
      <dgm:spPr/>
    </dgm:pt>
    <dgm:pt modelId="{5D6346E2-72A9-4506-ABFD-41605BE9AAFB}" type="pres">
      <dgm:prSet presAssocID="{A35A2FDA-23BD-44BC-A775-0749CBB1F3F7}" presName="thickLine" presStyleLbl="alignNode1" presStyleIdx="7" presStyleCnt="11"/>
      <dgm:spPr/>
    </dgm:pt>
    <dgm:pt modelId="{474E0157-78A8-4EC4-BC34-35E6C2A516B6}" type="pres">
      <dgm:prSet presAssocID="{A35A2FDA-23BD-44BC-A775-0749CBB1F3F7}" presName="horz1" presStyleCnt="0"/>
      <dgm:spPr/>
    </dgm:pt>
    <dgm:pt modelId="{55F27831-0E36-4CEC-99D3-36BE68DF0667}" type="pres">
      <dgm:prSet presAssocID="{A35A2FDA-23BD-44BC-A775-0749CBB1F3F7}" presName="tx1" presStyleLbl="revTx" presStyleIdx="7" presStyleCnt="11"/>
      <dgm:spPr/>
    </dgm:pt>
    <dgm:pt modelId="{55835587-4F7B-4F0B-A9F1-200A65C0CAFF}" type="pres">
      <dgm:prSet presAssocID="{A35A2FDA-23BD-44BC-A775-0749CBB1F3F7}" presName="vert1" presStyleCnt="0"/>
      <dgm:spPr/>
    </dgm:pt>
    <dgm:pt modelId="{49DDC2DF-3E3A-43B8-88DA-4E39131D33AE}" type="pres">
      <dgm:prSet presAssocID="{70D0C4C9-9575-4C5B-8758-A9B1438774D2}" presName="thickLine" presStyleLbl="alignNode1" presStyleIdx="8" presStyleCnt="11"/>
      <dgm:spPr/>
    </dgm:pt>
    <dgm:pt modelId="{7565FEEB-0B8D-4564-8F6B-88CFD2DEE15F}" type="pres">
      <dgm:prSet presAssocID="{70D0C4C9-9575-4C5B-8758-A9B1438774D2}" presName="horz1" presStyleCnt="0"/>
      <dgm:spPr/>
    </dgm:pt>
    <dgm:pt modelId="{80BCF7C6-C163-4FB3-B3BC-4131219C6691}" type="pres">
      <dgm:prSet presAssocID="{70D0C4C9-9575-4C5B-8758-A9B1438774D2}" presName="tx1" presStyleLbl="revTx" presStyleIdx="8" presStyleCnt="11"/>
      <dgm:spPr/>
    </dgm:pt>
    <dgm:pt modelId="{7FB78D17-CF0D-4930-A76E-8094DC41C111}" type="pres">
      <dgm:prSet presAssocID="{70D0C4C9-9575-4C5B-8758-A9B1438774D2}" presName="vert1" presStyleCnt="0"/>
      <dgm:spPr/>
    </dgm:pt>
    <dgm:pt modelId="{7B6CA859-A6A2-4AC1-BBEA-3F034760129B}" type="pres">
      <dgm:prSet presAssocID="{114B0DDB-7898-40F1-B551-C7DBEEDBBB3C}" presName="thickLine" presStyleLbl="alignNode1" presStyleIdx="9" presStyleCnt="11"/>
      <dgm:spPr/>
    </dgm:pt>
    <dgm:pt modelId="{1B331BC1-F6C8-4271-94FF-6A0921E8D28D}" type="pres">
      <dgm:prSet presAssocID="{114B0DDB-7898-40F1-B551-C7DBEEDBBB3C}" presName="horz1" presStyleCnt="0"/>
      <dgm:spPr/>
    </dgm:pt>
    <dgm:pt modelId="{D6DD01E7-AEFF-44C6-AD5A-0E532113FEC1}" type="pres">
      <dgm:prSet presAssocID="{114B0DDB-7898-40F1-B551-C7DBEEDBBB3C}" presName="tx1" presStyleLbl="revTx" presStyleIdx="9" presStyleCnt="11"/>
      <dgm:spPr/>
    </dgm:pt>
    <dgm:pt modelId="{EA3C5755-27CC-4499-B27D-0F40ECD46AE7}" type="pres">
      <dgm:prSet presAssocID="{114B0DDB-7898-40F1-B551-C7DBEEDBBB3C}" presName="vert1" presStyleCnt="0"/>
      <dgm:spPr/>
    </dgm:pt>
    <dgm:pt modelId="{AE584FDD-17AF-488B-BDAB-3147B09FA1D0}" type="pres">
      <dgm:prSet presAssocID="{3F83B8BB-69DB-4098-BDD4-113120D544FC}" presName="thickLine" presStyleLbl="alignNode1" presStyleIdx="10" presStyleCnt="11"/>
      <dgm:spPr/>
    </dgm:pt>
    <dgm:pt modelId="{6BBCD9F0-8693-4592-8901-A3139DC55D4C}" type="pres">
      <dgm:prSet presAssocID="{3F83B8BB-69DB-4098-BDD4-113120D544FC}" presName="horz1" presStyleCnt="0"/>
      <dgm:spPr/>
    </dgm:pt>
    <dgm:pt modelId="{F6386706-024F-4A7E-ACD7-0F24A16F232A}" type="pres">
      <dgm:prSet presAssocID="{3F83B8BB-69DB-4098-BDD4-113120D544FC}" presName="tx1" presStyleLbl="revTx" presStyleIdx="10" presStyleCnt="11"/>
      <dgm:spPr/>
    </dgm:pt>
    <dgm:pt modelId="{DAFC861D-863B-49E7-8B6D-15DE2897732D}" type="pres">
      <dgm:prSet presAssocID="{3F83B8BB-69DB-4098-BDD4-113120D544FC}" presName="vert1" presStyleCnt="0"/>
      <dgm:spPr/>
    </dgm:pt>
  </dgm:ptLst>
  <dgm:cxnLst>
    <dgm:cxn modelId="{6AA5B505-CF57-41B2-9B84-ED74FDFA596B}" srcId="{18487589-4AE8-4739-928B-138F35353751}" destId="{70D0C4C9-9575-4C5B-8758-A9B1438774D2}" srcOrd="8" destOrd="0" parTransId="{DBAE2470-5CA5-48A9-87B5-40B49FCE0969}" sibTransId="{C31B7AF9-FCDA-4569-A08F-E92C004E7465}"/>
    <dgm:cxn modelId="{4EC36114-5F87-4781-8898-339FD66C1B8A}" type="presOf" srcId="{3F83B8BB-69DB-4098-BDD4-113120D544FC}" destId="{F6386706-024F-4A7E-ACD7-0F24A16F232A}" srcOrd="0" destOrd="0" presId="urn:microsoft.com/office/officeart/2008/layout/LinedList"/>
    <dgm:cxn modelId="{294B182C-E176-445D-A8B4-342F3A1081E4}" type="presOf" srcId="{66F525C0-4923-4060-8130-BD6160512A3E}" destId="{19722EAE-D8AF-4550-98BB-DE97726E7DCF}" srcOrd="0" destOrd="0" presId="urn:microsoft.com/office/officeart/2008/layout/LinedList"/>
    <dgm:cxn modelId="{8A3D753B-D84A-4B74-9DAB-C0E4F7998A63}" srcId="{18487589-4AE8-4739-928B-138F35353751}" destId="{B48554A7-19C2-4547-A8B0-5D4EACC1B288}" srcOrd="6" destOrd="0" parTransId="{9874841B-A8C6-478D-96AD-E474CDA7A545}" sibTransId="{968184DC-9756-4900-8C04-632EEAB400EC}"/>
    <dgm:cxn modelId="{73BEDF5D-3774-4F59-95ED-888F2C606DDE}" srcId="{18487589-4AE8-4739-928B-138F35353751}" destId="{2412A95E-6573-42C4-A3A5-16506DC5CE03}" srcOrd="2" destOrd="0" parTransId="{E2B5A660-838C-42C1-B392-DD7305208475}" sibTransId="{F99B0AAB-E3A6-4DF5-A348-0844F813E93D}"/>
    <dgm:cxn modelId="{67964342-AADA-4475-A29B-46B85B037E67}" srcId="{18487589-4AE8-4739-928B-138F35353751}" destId="{23C317E3-CD38-482A-A530-35B3EBEE6D15}" srcOrd="5" destOrd="0" parTransId="{E16A907F-324C-44F1-A575-0EA6E5538501}" sibTransId="{C4D4F4FB-2985-47CF-A980-E520CB1AC289}"/>
    <dgm:cxn modelId="{D40FC863-01E9-43B6-B75E-C755453475C5}" srcId="{18487589-4AE8-4739-928B-138F35353751}" destId="{12C58ACF-B372-4512-9C3C-9A9D98FCE7AE}" srcOrd="4" destOrd="0" parTransId="{8FB385B4-C5F3-4DBC-A9D8-063BD2302008}" sibTransId="{7733352C-2004-448F-A987-44B623D79EF1}"/>
    <dgm:cxn modelId="{FB89DB4F-594F-490A-BB4E-87E160CD354C}" srcId="{18487589-4AE8-4739-928B-138F35353751}" destId="{3F83B8BB-69DB-4098-BDD4-113120D544FC}" srcOrd="10" destOrd="0" parTransId="{DEDC928D-C2E4-4C6A-9AB0-416A959A68F8}" sibTransId="{1A222AC7-1AED-4EE5-A59D-E229C64A4395}"/>
    <dgm:cxn modelId="{6430FD50-10E7-4A42-82DE-3876BFE88FD7}" type="presOf" srcId="{B48554A7-19C2-4547-A8B0-5D4EACC1B288}" destId="{EB3CCA8D-8354-41FD-992C-ABFAEF92FC1B}" srcOrd="0" destOrd="0" presId="urn:microsoft.com/office/officeart/2008/layout/LinedList"/>
    <dgm:cxn modelId="{7AD6E497-E54F-4532-909F-3D7264958DDE}" srcId="{18487589-4AE8-4739-928B-138F35353751}" destId="{A35A2FDA-23BD-44BC-A775-0749CBB1F3F7}" srcOrd="7" destOrd="0" parTransId="{36E1CE52-665B-46A3-B6FA-A90E88AAEE7F}" sibTransId="{2D9DD968-0D20-4094-86EF-C0D511242425}"/>
    <dgm:cxn modelId="{7DDDC1A3-E5E5-46CD-9426-D9C9C35F46C0}" type="presOf" srcId="{114B0DDB-7898-40F1-B551-C7DBEEDBBB3C}" destId="{D6DD01E7-AEFF-44C6-AD5A-0E532113FEC1}" srcOrd="0" destOrd="0" presId="urn:microsoft.com/office/officeart/2008/layout/LinedList"/>
    <dgm:cxn modelId="{3FBB2FA4-A0B7-4F77-A3FB-677E645849CE}" srcId="{18487589-4AE8-4739-928B-138F35353751}" destId="{FC1CAEC3-A53E-4E49-A404-D2C595C8DC4A}" srcOrd="1" destOrd="0" parTransId="{ADD28EBD-6BFA-4893-B4E3-BA122DD4E94E}" sibTransId="{F596E666-E153-4C08-9C48-D99DEE04EF2D}"/>
    <dgm:cxn modelId="{60A298A9-EBFD-4289-86FC-4AB021B6AF0D}" type="presOf" srcId="{23C317E3-CD38-482A-A530-35B3EBEE6D15}" destId="{A617F029-DC0E-48B9-BCD0-4980381A0C35}" srcOrd="0" destOrd="0" presId="urn:microsoft.com/office/officeart/2008/layout/LinedList"/>
    <dgm:cxn modelId="{079FCFBE-2246-4A4D-9760-687DC65F3719}" type="presOf" srcId="{18487589-4AE8-4739-928B-138F35353751}" destId="{2D67F4D2-EAB5-4E3E-9B59-D13EFD3662DF}" srcOrd="0" destOrd="0" presId="urn:microsoft.com/office/officeart/2008/layout/LinedList"/>
    <dgm:cxn modelId="{F455BDBF-32B6-4873-A62D-2E985905DCF0}" type="presOf" srcId="{FC1CAEC3-A53E-4E49-A404-D2C595C8DC4A}" destId="{9508E49E-7C2B-436B-BC98-E716A3A817A7}" srcOrd="0" destOrd="0" presId="urn:microsoft.com/office/officeart/2008/layout/LinedList"/>
    <dgm:cxn modelId="{751F70C5-327B-480A-88EC-3D44072D952F}" type="presOf" srcId="{12C58ACF-B372-4512-9C3C-9A9D98FCE7AE}" destId="{4E2102E7-0F45-404E-9935-ACC4A9A2774E}" srcOrd="0" destOrd="0" presId="urn:microsoft.com/office/officeart/2008/layout/LinedList"/>
    <dgm:cxn modelId="{5E0DADC7-9B94-43B6-B10D-838CB992A279}" srcId="{18487589-4AE8-4739-928B-138F35353751}" destId="{2C36FFF1-B14E-45F2-83CA-5B1CFBB432CA}" srcOrd="0" destOrd="0" parTransId="{27FD0675-4516-40E4-B3F7-E85098B106F8}" sibTransId="{E4E38C82-5E9B-4F42-85D9-746634A6B0EE}"/>
    <dgm:cxn modelId="{4649FFDB-F057-4FB9-B6B8-152A0DF6F02A}" srcId="{18487589-4AE8-4739-928B-138F35353751}" destId="{114B0DDB-7898-40F1-B551-C7DBEEDBBB3C}" srcOrd="9" destOrd="0" parTransId="{FC5FB2C0-789D-4035-B958-C229D52B286B}" sibTransId="{498E02B6-72F4-4A5B-8B43-7279798EFB1E}"/>
    <dgm:cxn modelId="{F70326E3-1E15-4C68-8208-55268DAC4496}" type="presOf" srcId="{2C36FFF1-B14E-45F2-83CA-5B1CFBB432CA}" destId="{97348376-B806-4091-A1B6-9C5AAB572E7D}" srcOrd="0" destOrd="0" presId="urn:microsoft.com/office/officeart/2008/layout/LinedList"/>
    <dgm:cxn modelId="{CE43DCE3-4988-4314-A8C1-3C37AFE53B5B}" type="presOf" srcId="{70D0C4C9-9575-4C5B-8758-A9B1438774D2}" destId="{80BCF7C6-C163-4FB3-B3BC-4131219C6691}" srcOrd="0" destOrd="0" presId="urn:microsoft.com/office/officeart/2008/layout/LinedList"/>
    <dgm:cxn modelId="{53E5EBEC-FDE0-440E-B175-2A602D1F3356}" type="presOf" srcId="{2412A95E-6573-42C4-A3A5-16506DC5CE03}" destId="{3C58761C-0C6A-4A22-A4A0-0C9DB1D2D46F}" srcOrd="0" destOrd="0" presId="urn:microsoft.com/office/officeart/2008/layout/LinedList"/>
    <dgm:cxn modelId="{29B13BF3-93AD-4B90-820F-CB80D0F20E8F}" srcId="{18487589-4AE8-4739-928B-138F35353751}" destId="{66F525C0-4923-4060-8130-BD6160512A3E}" srcOrd="3" destOrd="0" parTransId="{1D1BB277-1F32-4137-9502-DC39A1B15BFC}" sibTransId="{B229972A-A024-4007-80AB-5169090F362D}"/>
    <dgm:cxn modelId="{95633DFC-95A9-41F1-8D06-E5A744BE27B9}" type="presOf" srcId="{A35A2FDA-23BD-44BC-A775-0749CBB1F3F7}" destId="{55F27831-0E36-4CEC-99D3-36BE68DF0667}" srcOrd="0" destOrd="0" presId="urn:microsoft.com/office/officeart/2008/layout/LinedList"/>
    <dgm:cxn modelId="{1FD5F922-FE95-4FB3-8717-BD2571814482}" type="presParOf" srcId="{2D67F4D2-EAB5-4E3E-9B59-D13EFD3662DF}" destId="{F3BF626F-2563-4679-9AC7-8370EF1BAC5A}" srcOrd="0" destOrd="0" presId="urn:microsoft.com/office/officeart/2008/layout/LinedList"/>
    <dgm:cxn modelId="{517E8CB7-C2C8-476D-B13E-5ADA2F9E8463}" type="presParOf" srcId="{2D67F4D2-EAB5-4E3E-9B59-D13EFD3662DF}" destId="{8708D386-AEF1-44D5-94EC-E8E443806E1D}" srcOrd="1" destOrd="0" presId="urn:microsoft.com/office/officeart/2008/layout/LinedList"/>
    <dgm:cxn modelId="{5CE4C3DF-49CF-4BBF-86B4-D46CFFE5A981}" type="presParOf" srcId="{8708D386-AEF1-44D5-94EC-E8E443806E1D}" destId="{97348376-B806-4091-A1B6-9C5AAB572E7D}" srcOrd="0" destOrd="0" presId="urn:microsoft.com/office/officeart/2008/layout/LinedList"/>
    <dgm:cxn modelId="{1B8463FD-2AE8-480D-AC74-D5296145E8AF}" type="presParOf" srcId="{8708D386-AEF1-44D5-94EC-E8E443806E1D}" destId="{888B93B4-07A2-4714-87B9-DD89E4A5D906}" srcOrd="1" destOrd="0" presId="urn:microsoft.com/office/officeart/2008/layout/LinedList"/>
    <dgm:cxn modelId="{59876D8B-8D6B-46CF-BFDD-9D68F4A588C9}" type="presParOf" srcId="{2D67F4D2-EAB5-4E3E-9B59-D13EFD3662DF}" destId="{387FF98F-9FDC-47A9-845F-7E5F00DBDFCE}" srcOrd="2" destOrd="0" presId="urn:microsoft.com/office/officeart/2008/layout/LinedList"/>
    <dgm:cxn modelId="{67159268-7704-414C-A07D-FDA7FCB98A51}" type="presParOf" srcId="{2D67F4D2-EAB5-4E3E-9B59-D13EFD3662DF}" destId="{0627ECDA-3781-488A-B7AF-044E1D312A9E}" srcOrd="3" destOrd="0" presId="urn:microsoft.com/office/officeart/2008/layout/LinedList"/>
    <dgm:cxn modelId="{5CB99A3F-A519-4F57-A889-6EE14D41CADE}" type="presParOf" srcId="{0627ECDA-3781-488A-B7AF-044E1D312A9E}" destId="{9508E49E-7C2B-436B-BC98-E716A3A817A7}" srcOrd="0" destOrd="0" presId="urn:microsoft.com/office/officeart/2008/layout/LinedList"/>
    <dgm:cxn modelId="{E153E13A-9314-465F-99B7-7EDDC155F273}" type="presParOf" srcId="{0627ECDA-3781-488A-B7AF-044E1D312A9E}" destId="{566D9F6A-A33F-403D-A685-CEFBB81603E3}" srcOrd="1" destOrd="0" presId="urn:microsoft.com/office/officeart/2008/layout/LinedList"/>
    <dgm:cxn modelId="{BA327F23-5F1B-4D6D-B885-ECCE982BD65F}" type="presParOf" srcId="{2D67F4D2-EAB5-4E3E-9B59-D13EFD3662DF}" destId="{C1593480-49E0-4F9C-A886-852286E6085D}" srcOrd="4" destOrd="0" presId="urn:microsoft.com/office/officeart/2008/layout/LinedList"/>
    <dgm:cxn modelId="{A6C7EBD5-41B3-4E61-AAC5-1DD0AB5D9147}" type="presParOf" srcId="{2D67F4D2-EAB5-4E3E-9B59-D13EFD3662DF}" destId="{C2C83119-2FA0-492C-A57A-73208531C8E8}" srcOrd="5" destOrd="0" presId="urn:microsoft.com/office/officeart/2008/layout/LinedList"/>
    <dgm:cxn modelId="{6A729474-66A5-47D2-B9DB-DE001C44AA49}" type="presParOf" srcId="{C2C83119-2FA0-492C-A57A-73208531C8E8}" destId="{3C58761C-0C6A-4A22-A4A0-0C9DB1D2D46F}" srcOrd="0" destOrd="0" presId="urn:microsoft.com/office/officeart/2008/layout/LinedList"/>
    <dgm:cxn modelId="{8D31C467-600E-40BD-922F-DA463DB51F5E}" type="presParOf" srcId="{C2C83119-2FA0-492C-A57A-73208531C8E8}" destId="{CBB73A9A-8237-47DB-A4BB-77BB9C99F6E8}" srcOrd="1" destOrd="0" presId="urn:microsoft.com/office/officeart/2008/layout/LinedList"/>
    <dgm:cxn modelId="{62888A7E-7821-4DA8-9A3B-AB1B5471603D}" type="presParOf" srcId="{2D67F4D2-EAB5-4E3E-9B59-D13EFD3662DF}" destId="{48F45497-6756-4B3A-B112-4344766FD938}" srcOrd="6" destOrd="0" presId="urn:microsoft.com/office/officeart/2008/layout/LinedList"/>
    <dgm:cxn modelId="{42A3509A-937F-4B50-B711-3ADA95A976AD}" type="presParOf" srcId="{2D67F4D2-EAB5-4E3E-9B59-D13EFD3662DF}" destId="{68882CA8-588C-4EE2-A50D-E09B68DAC15C}" srcOrd="7" destOrd="0" presId="urn:microsoft.com/office/officeart/2008/layout/LinedList"/>
    <dgm:cxn modelId="{24F49243-99EF-450C-B590-6707554DF9F1}" type="presParOf" srcId="{68882CA8-588C-4EE2-A50D-E09B68DAC15C}" destId="{19722EAE-D8AF-4550-98BB-DE97726E7DCF}" srcOrd="0" destOrd="0" presId="urn:microsoft.com/office/officeart/2008/layout/LinedList"/>
    <dgm:cxn modelId="{542FC7B6-7106-42F2-8CF5-290EFE106A6A}" type="presParOf" srcId="{68882CA8-588C-4EE2-A50D-E09B68DAC15C}" destId="{44D914B0-ECDE-4B16-A874-07CC5697FB1D}" srcOrd="1" destOrd="0" presId="urn:microsoft.com/office/officeart/2008/layout/LinedList"/>
    <dgm:cxn modelId="{AF795D35-446F-414A-93E9-5BC86F1B9B70}" type="presParOf" srcId="{2D67F4D2-EAB5-4E3E-9B59-D13EFD3662DF}" destId="{58A627C4-4525-43E7-A541-1DCF3F630DF3}" srcOrd="8" destOrd="0" presId="urn:microsoft.com/office/officeart/2008/layout/LinedList"/>
    <dgm:cxn modelId="{5DAC331D-79A1-442D-BBC9-7584EDC64249}" type="presParOf" srcId="{2D67F4D2-EAB5-4E3E-9B59-D13EFD3662DF}" destId="{7B81DB60-F379-42EC-9D90-AED5F24228D1}" srcOrd="9" destOrd="0" presId="urn:microsoft.com/office/officeart/2008/layout/LinedList"/>
    <dgm:cxn modelId="{322688A7-3C70-449A-BF52-7CB163BC6ACA}" type="presParOf" srcId="{7B81DB60-F379-42EC-9D90-AED5F24228D1}" destId="{4E2102E7-0F45-404E-9935-ACC4A9A2774E}" srcOrd="0" destOrd="0" presId="urn:microsoft.com/office/officeart/2008/layout/LinedList"/>
    <dgm:cxn modelId="{AB512FE1-43CB-4099-968C-B37E1E4884D3}" type="presParOf" srcId="{7B81DB60-F379-42EC-9D90-AED5F24228D1}" destId="{8C3119CF-D088-4D78-A754-FAE0F761EFBE}" srcOrd="1" destOrd="0" presId="urn:microsoft.com/office/officeart/2008/layout/LinedList"/>
    <dgm:cxn modelId="{C070444D-9A41-491B-82D1-FE29919A993C}" type="presParOf" srcId="{2D67F4D2-EAB5-4E3E-9B59-D13EFD3662DF}" destId="{D87BAA87-F607-4C56-861C-3B5790D5854B}" srcOrd="10" destOrd="0" presId="urn:microsoft.com/office/officeart/2008/layout/LinedList"/>
    <dgm:cxn modelId="{17C57209-7C38-4B4A-9317-AF104550BF83}" type="presParOf" srcId="{2D67F4D2-EAB5-4E3E-9B59-D13EFD3662DF}" destId="{B08409B5-6DF1-46CB-B0F1-A4246B7D1E3E}" srcOrd="11" destOrd="0" presId="urn:microsoft.com/office/officeart/2008/layout/LinedList"/>
    <dgm:cxn modelId="{5EB728C4-3239-4682-BB96-D7DEF8F713FD}" type="presParOf" srcId="{B08409B5-6DF1-46CB-B0F1-A4246B7D1E3E}" destId="{A617F029-DC0E-48B9-BCD0-4980381A0C35}" srcOrd="0" destOrd="0" presId="urn:microsoft.com/office/officeart/2008/layout/LinedList"/>
    <dgm:cxn modelId="{45405E55-7DFF-4F80-BED5-DBA12861555F}" type="presParOf" srcId="{B08409B5-6DF1-46CB-B0F1-A4246B7D1E3E}" destId="{F804F2BE-B279-4CD6-83C6-E925D1C955A2}" srcOrd="1" destOrd="0" presId="urn:microsoft.com/office/officeart/2008/layout/LinedList"/>
    <dgm:cxn modelId="{11A65381-6334-4207-851E-3F15C3F80236}" type="presParOf" srcId="{2D67F4D2-EAB5-4E3E-9B59-D13EFD3662DF}" destId="{8562439A-C211-4FE9-9BDC-E5AF320D5F84}" srcOrd="12" destOrd="0" presId="urn:microsoft.com/office/officeart/2008/layout/LinedList"/>
    <dgm:cxn modelId="{C4177667-02D8-4877-94BA-49EDBDA47C8B}" type="presParOf" srcId="{2D67F4D2-EAB5-4E3E-9B59-D13EFD3662DF}" destId="{F5D430D5-E4B4-491B-A8C4-B5E64A4585F5}" srcOrd="13" destOrd="0" presId="urn:microsoft.com/office/officeart/2008/layout/LinedList"/>
    <dgm:cxn modelId="{1ACF2566-25F0-48EC-9524-26571D64E789}" type="presParOf" srcId="{F5D430D5-E4B4-491B-A8C4-B5E64A4585F5}" destId="{EB3CCA8D-8354-41FD-992C-ABFAEF92FC1B}" srcOrd="0" destOrd="0" presId="urn:microsoft.com/office/officeart/2008/layout/LinedList"/>
    <dgm:cxn modelId="{6FBE095B-69E8-4F6B-8B57-43F22DB98A86}" type="presParOf" srcId="{F5D430D5-E4B4-491B-A8C4-B5E64A4585F5}" destId="{85400C0B-8120-4990-91D9-4C963EE611A8}" srcOrd="1" destOrd="0" presId="urn:microsoft.com/office/officeart/2008/layout/LinedList"/>
    <dgm:cxn modelId="{2C39C5EF-DEDF-41AD-910C-578740757465}" type="presParOf" srcId="{2D67F4D2-EAB5-4E3E-9B59-D13EFD3662DF}" destId="{5D6346E2-72A9-4506-ABFD-41605BE9AAFB}" srcOrd="14" destOrd="0" presId="urn:microsoft.com/office/officeart/2008/layout/LinedList"/>
    <dgm:cxn modelId="{204817D8-3817-4F6E-8A8F-70287EB60686}" type="presParOf" srcId="{2D67F4D2-EAB5-4E3E-9B59-D13EFD3662DF}" destId="{474E0157-78A8-4EC4-BC34-35E6C2A516B6}" srcOrd="15" destOrd="0" presId="urn:microsoft.com/office/officeart/2008/layout/LinedList"/>
    <dgm:cxn modelId="{76B5FA45-4E12-453A-9C25-844A77144758}" type="presParOf" srcId="{474E0157-78A8-4EC4-BC34-35E6C2A516B6}" destId="{55F27831-0E36-4CEC-99D3-36BE68DF0667}" srcOrd="0" destOrd="0" presId="urn:microsoft.com/office/officeart/2008/layout/LinedList"/>
    <dgm:cxn modelId="{902A68D5-C4FC-4055-AE55-3ADDC65AFCBA}" type="presParOf" srcId="{474E0157-78A8-4EC4-BC34-35E6C2A516B6}" destId="{55835587-4F7B-4F0B-A9F1-200A65C0CAFF}" srcOrd="1" destOrd="0" presId="urn:microsoft.com/office/officeart/2008/layout/LinedList"/>
    <dgm:cxn modelId="{DD7FCA78-41E6-4DD7-BE6F-66683B9D701F}" type="presParOf" srcId="{2D67F4D2-EAB5-4E3E-9B59-D13EFD3662DF}" destId="{49DDC2DF-3E3A-43B8-88DA-4E39131D33AE}" srcOrd="16" destOrd="0" presId="urn:microsoft.com/office/officeart/2008/layout/LinedList"/>
    <dgm:cxn modelId="{A8D51E7A-353D-480B-8E07-093E4824DC09}" type="presParOf" srcId="{2D67F4D2-EAB5-4E3E-9B59-D13EFD3662DF}" destId="{7565FEEB-0B8D-4564-8F6B-88CFD2DEE15F}" srcOrd="17" destOrd="0" presId="urn:microsoft.com/office/officeart/2008/layout/LinedList"/>
    <dgm:cxn modelId="{6BF7FC91-5EED-4101-9C2D-0904FF8048E8}" type="presParOf" srcId="{7565FEEB-0B8D-4564-8F6B-88CFD2DEE15F}" destId="{80BCF7C6-C163-4FB3-B3BC-4131219C6691}" srcOrd="0" destOrd="0" presId="urn:microsoft.com/office/officeart/2008/layout/LinedList"/>
    <dgm:cxn modelId="{427AB923-70F1-4B9B-809A-9C76477B526A}" type="presParOf" srcId="{7565FEEB-0B8D-4564-8F6B-88CFD2DEE15F}" destId="{7FB78D17-CF0D-4930-A76E-8094DC41C111}" srcOrd="1" destOrd="0" presId="urn:microsoft.com/office/officeart/2008/layout/LinedList"/>
    <dgm:cxn modelId="{5239674F-E173-4B49-8FD8-86CE31AC32BB}" type="presParOf" srcId="{2D67F4D2-EAB5-4E3E-9B59-D13EFD3662DF}" destId="{7B6CA859-A6A2-4AC1-BBEA-3F034760129B}" srcOrd="18" destOrd="0" presId="urn:microsoft.com/office/officeart/2008/layout/LinedList"/>
    <dgm:cxn modelId="{5FB08D67-55F6-450F-97E6-D601C763019D}" type="presParOf" srcId="{2D67F4D2-EAB5-4E3E-9B59-D13EFD3662DF}" destId="{1B331BC1-F6C8-4271-94FF-6A0921E8D28D}" srcOrd="19" destOrd="0" presId="urn:microsoft.com/office/officeart/2008/layout/LinedList"/>
    <dgm:cxn modelId="{4A16EA62-428C-416E-A7AB-34BAC6817690}" type="presParOf" srcId="{1B331BC1-F6C8-4271-94FF-6A0921E8D28D}" destId="{D6DD01E7-AEFF-44C6-AD5A-0E532113FEC1}" srcOrd="0" destOrd="0" presId="urn:microsoft.com/office/officeart/2008/layout/LinedList"/>
    <dgm:cxn modelId="{1FFEAB6F-FF5B-4B07-B88B-7C96681F7C8C}" type="presParOf" srcId="{1B331BC1-F6C8-4271-94FF-6A0921E8D28D}" destId="{EA3C5755-27CC-4499-B27D-0F40ECD46AE7}" srcOrd="1" destOrd="0" presId="urn:microsoft.com/office/officeart/2008/layout/LinedList"/>
    <dgm:cxn modelId="{995DA4B7-7967-408A-A1E5-C428B45AF8DA}" type="presParOf" srcId="{2D67F4D2-EAB5-4E3E-9B59-D13EFD3662DF}" destId="{AE584FDD-17AF-488B-BDAB-3147B09FA1D0}" srcOrd="20" destOrd="0" presId="urn:microsoft.com/office/officeart/2008/layout/LinedList"/>
    <dgm:cxn modelId="{757D1AED-60EA-4276-8089-C23E5D7ECA8E}" type="presParOf" srcId="{2D67F4D2-EAB5-4E3E-9B59-D13EFD3662DF}" destId="{6BBCD9F0-8693-4592-8901-A3139DC55D4C}" srcOrd="21" destOrd="0" presId="urn:microsoft.com/office/officeart/2008/layout/LinedList"/>
    <dgm:cxn modelId="{1FE8A38C-DFB5-4CD0-B8C8-826FFC55826C}" type="presParOf" srcId="{6BBCD9F0-8693-4592-8901-A3139DC55D4C}" destId="{F6386706-024F-4A7E-ACD7-0F24A16F232A}" srcOrd="0" destOrd="0" presId="urn:microsoft.com/office/officeart/2008/layout/LinedList"/>
    <dgm:cxn modelId="{9886DA13-EE96-48B9-97CF-EA1A2ACCB13F}" type="presParOf" srcId="{6BBCD9F0-8693-4592-8901-A3139DC55D4C}" destId="{DAFC861D-863B-49E7-8B6D-15DE289773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361E1A-114E-406C-A847-5B4677A1FF3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9B3037B-B610-441D-AA14-39F680FFAC7B}">
      <dgm:prSet/>
      <dgm:spPr/>
      <dgm:t>
        <a:bodyPr/>
        <a:lstStyle/>
        <a:p>
          <a:r>
            <a:rPr lang="en-GB"/>
            <a:t>Model answers in class</a:t>
          </a:r>
          <a:endParaRPr lang="en-US"/>
        </a:p>
      </dgm:t>
    </dgm:pt>
    <dgm:pt modelId="{D1C08CDB-C379-4D74-93CC-26D338247699}" type="parTrans" cxnId="{E8B905E5-B7F6-48C2-A0AA-8D3CB8418F7B}">
      <dgm:prSet/>
      <dgm:spPr/>
      <dgm:t>
        <a:bodyPr/>
        <a:lstStyle/>
        <a:p>
          <a:endParaRPr lang="en-US"/>
        </a:p>
      </dgm:t>
    </dgm:pt>
    <dgm:pt modelId="{518C21A7-D740-4BAC-8EA6-58E2465519AD}" type="sibTrans" cxnId="{E8B905E5-B7F6-48C2-A0AA-8D3CB8418F7B}">
      <dgm:prSet/>
      <dgm:spPr/>
      <dgm:t>
        <a:bodyPr/>
        <a:lstStyle/>
        <a:p>
          <a:endParaRPr lang="en-US"/>
        </a:p>
      </dgm:t>
    </dgm:pt>
    <dgm:pt modelId="{03749619-F3AE-4FEC-B7E2-963DAD12AB6D}">
      <dgm:prSet/>
      <dgm:spPr/>
      <dgm:t>
        <a:bodyPr/>
        <a:lstStyle/>
        <a:p>
          <a:r>
            <a:rPr lang="en-GB"/>
            <a:t>Regular recapping of previous work</a:t>
          </a:r>
          <a:endParaRPr lang="en-US"/>
        </a:p>
      </dgm:t>
    </dgm:pt>
    <dgm:pt modelId="{5CCFC3EB-14D1-4E91-A4A4-A4E1721158B5}" type="parTrans" cxnId="{104C92B2-D512-4948-A377-7FEE66666A64}">
      <dgm:prSet/>
      <dgm:spPr/>
      <dgm:t>
        <a:bodyPr/>
        <a:lstStyle/>
        <a:p>
          <a:endParaRPr lang="en-US"/>
        </a:p>
      </dgm:t>
    </dgm:pt>
    <dgm:pt modelId="{06987A5A-1B70-4FF1-BA97-F4091A469ED7}" type="sibTrans" cxnId="{104C92B2-D512-4948-A377-7FEE66666A64}">
      <dgm:prSet/>
      <dgm:spPr/>
      <dgm:t>
        <a:bodyPr/>
        <a:lstStyle/>
        <a:p>
          <a:endParaRPr lang="en-US"/>
        </a:p>
      </dgm:t>
    </dgm:pt>
    <dgm:pt modelId="{5F7F2734-18BB-46BA-91B4-B685F00BF5BF}">
      <dgm:prSet/>
      <dgm:spPr/>
      <dgm:t>
        <a:bodyPr/>
        <a:lstStyle/>
        <a:p>
          <a:r>
            <a:rPr lang="en-GB"/>
            <a:t>Regular homework</a:t>
          </a:r>
          <a:endParaRPr lang="en-US"/>
        </a:p>
      </dgm:t>
    </dgm:pt>
    <dgm:pt modelId="{FE51AB3F-47CD-44E9-BCA5-488608A91299}" type="parTrans" cxnId="{E9F5526F-8FB0-4C8E-92C2-AF81302A1CEA}">
      <dgm:prSet/>
      <dgm:spPr/>
      <dgm:t>
        <a:bodyPr/>
        <a:lstStyle/>
        <a:p>
          <a:endParaRPr lang="en-US"/>
        </a:p>
      </dgm:t>
    </dgm:pt>
    <dgm:pt modelId="{8C53BD93-D7DE-441D-BFBC-D82D5B104404}" type="sibTrans" cxnId="{E9F5526F-8FB0-4C8E-92C2-AF81302A1CEA}">
      <dgm:prSet/>
      <dgm:spPr/>
      <dgm:t>
        <a:bodyPr/>
        <a:lstStyle/>
        <a:p>
          <a:endParaRPr lang="en-US"/>
        </a:p>
      </dgm:t>
    </dgm:pt>
    <dgm:pt modelId="{1EBA1FF8-1C72-4D5B-8131-C48E48CAAF2D}">
      <dgm:prSet/>
      <dgm:spPr/>
      <dgm:t>
        <a:bodyPr/>
        <a:lstStyle/>
        <a:p>
          <a:r>
            <a:rPr lang="en-GB"/>
            <a:t>Half termly assessments throughout the GCSE course - these are past or practice exam papers.</a:t>
          </a:r>
          <a:endParaRPr lang="en-US"/>
        </a:p>
      </dgm:t>
    </dgm:pt>
    <dgm:pt modelId="{C9DD16D9-CC67-4273-82DC-EEDCB47186A5}" type="parTrans" cxnId="{A49F251C-5570-4F63-8FDC-5C73F9E3791D}">
      <dgm:prSet/>
      <dgm:spPr/>
      <dgm:t>
        <a:bodyPr/>
        <a:lstStyle/>
        <a:p>
          <a:endParaRPr lang="en-US"/>
        </a:p>
      </dgm:t>
    </dgm:pt>
    <dgm:pt modelId="{5CF87FF0-99F4-4785-989F-3345E3F3BB66}" type="sibTrans" cxnId="{A49F251C-5570-4F63-8FDC-5C73F9E3791D}">
      <dgm:prSet/>
      <dgm:spPr/>
      <dgm:t>
        <a:bodyPr/>
        <a:lstStyle/>
        <a:p>
          <a:endParaRPr lang="en-US"/>
        </a:p>
      </dgm:t>
    </dgm:pt>
    <dgm:pt modelId="{FCD2BD0B-2209-4FE5-A959-E25F28C7ABA8}">
      <dgm:prSet/>
      <dgm:spPr/>
      <dgm:t>
        <a:bodyPr/>
        <a:lstStyle/>
        <a:p>
          <a:r>
            <a:rPr lang="en-GB"/>
            <a:t>SWANS – focused feedback for improvement</a:t>
          </a:r>
          <a:endParaRPr lang="en-US"/>
        </a:p>
      </dgm:t>
    </dgm:pt>
    <dgm:pt modelId="{FB98A5AE-1C0D-4BD6-BA03-A5AA18F3DDA0}" type="parTrans" cxnId="{F6211FE6-D83C-44BB-868F-E75A95DD6600}">
      <dgm:prSet/>
      <dgm:spPr/>
      <dgm:t>
        <a:bodyPr/>
        <a:lstStyle/>
        <a:p>
          <a:endParaRPr lang="en-US"/>
        </a:p>
      </dgm:t>
    </dgm:pt>
    <dgm:pt modelId="{A7184239-967B-444B-B891-54323F354736}" type="sibTrans" cxnId="{F6211FE6-D83C-44BB-868F-E75A95DD6600}">
      <dgm:prSet/>
      <dgm:spPr/>
      <dgm:t>
        <a:bodyPr/>
        <a:lstStyle/>
        <a:p>
          <a:endParaRPr lang="en-US"/>
        </a:p>
      </dgm:t>
    </dgm:pt>
    <dgm:pt modelId="{58E99FA8-EBC0-49C3-B67A-67BE2690559E}" type="pres">
      <dgm:prSet presAssocID="{D9361E1A-114E-406C-A847-5B4677A1FF33}" presName="linear" presStyleCnt="0">
        <dgm:presLayoutVars>
          <dgm:animLvl val="lvl"/>
          <dgm:resizeHandles val="exact"/>
        </dgm:presLayoutVars>
      </dgm:prSet>
      <dgm:spPr/>
    </dgm:pt>
    <dgm:pt modelId="{6D29A953-B45E-4E99-BD2F-05409951F04B}" type="pres">
      <dgm:prSet presAssocID="{D9B3037B-B610-441D-AA14-39F680FFAC7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5A59DFE-59BC-4094-81AD-19686EAFE49C}" type="pres">
      <dgm:prSet presAssocID="{518C21A7-D740-4BAC-8EA6-58E2465519AD}" presName="spacer" presStyleCnt="0"/>
      <dgm:spPr/>
    </dgm:pt>
    <dgm:pt modelId="{D5E12A50-4DF8-4C71-92B4-B54B5B99AF74}" type="pres">
      <dgm:prSet presAssocID="{03749619-F3AE-4FEC-B7E2-963DAD12AB6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AF51A63-E0BB-4A07-9522-B8C162917303}" type="pres">
      <dgm:prSet presAssocID="{06987A5A-1B70-4FF1-BA97-F4091A469ED7}" presName="spacer" presStyleCnt="0"/>
      <dgm:spPr/>
    </dgm:pt>
    <dgm:pt modelId="{4A69F264-919C-41B2-8760-A7B9556DF1AC}" type="pres">
      <dgm:prSet presAssocID="{5F7F2734-18BB-46BA-91B4-B685F00BF5B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9259DE9-2BFE-4E08-89E6-BFE5A8DFB939}" type="pres">
      <dgm:prSet presAssocID="{8C53BD93-D7DE-441D-BFBC-D82D5B104404}" presName="spacer" presStyleCnt="0"/>
      <dgm:spPr/>
    </dgm:pt>
    <dgm:pt modelId="{5481E3B1-B7ED-4F6C-8A11-A66CC2BDFAE3}" type="pres">
      <dgm:prSet presAssocID="{1EBA1FF8-1C72-4D5B-8131-C48E48CAAF2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76A66DB-8C27-4059-9EC9-2AB8348FE8DB}" type="pres">
      <dgm:prSet presAssocID="{5CF87FF0-99F4-4785-989F-3345E3F3BB66}" presName="spacer" presStyleCnt="0"/>
      <dgm:spPr/>
    </dgm:pt>
    <dgm:pt modelId="{4827A687-B3E3-45A8-B03D-B3168BDBE8CD}" type="pres">
      <dgm:prSet presAssocID="{FCD2BD0B-2209-4FE5-A959-E25F28C7ABA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49F251C-5570-4F63-8FDC-5C73F9E3791D}" srcId="{D9361E1A-114E-406C-A847-5B4677A1FF33}" destId="{1EBA1FF8-1C72-4D5B-8131-C48E48CAAF2D}" srcOrd="3" destOrd="0" parTransId="{C9DD16D9-CC67-4273-82DC-EEDCB47186A5}" sibTransId="{5CF87FF0-99F4-4785-989F-3345E3F3BB66}"/>
    <dgm:cxn modelId="{D83B6924-00A8-4113-B287-09F046E5A022}" type="presOf" srcId="{FCD2BD0B-2209-4FE5-A959-E25F28C7ABA8}" destId="{4827A687-B3E3-45A8-B03D-B3168BDBE8CD}" srcOrd="0" destOrd="0" presId="urn:microsoft.com/office/officeart/2005/8/layout/vList2"/>
    <dgm:cxn modelId="{F2EDBB62-4606-482F-9DC5-20000F9569B9}" type="presOf" srcId="{03749619-F3AE-4FEC-B7E2-963DAD12AB6D}" destId="{D5E12A50-4DF8-4C71-92B4-B54B5B99AF74}" srcOrd="0" destOrd="0" presId="urn:microsoft.com/office/officeart/2005/8/layout/vList2"/>
    <dgm:cxn modelId="{E9F5526F-8FB0-4C8E-92C2-AF81302A1CEA}" srcId="{D9361E1A-114E-406C-A847-5B4677A1FF33}" destId="{5F7F2734-18BB-46BA-91B4-B685F00BF5BF}" srcOrd="2" destOrd="0" parTransId="{FE51AB3F-47CD-44E9-BCA5-488608A91299}" sibTransId="{8C53BD93-D7DE-441D-BFBC-D82D5B104404}"/>
    <dgm:cxn modelId="{104C92B2-D512-4948-A377-7FEE66666A64}" srcId="{D9361E1A-114E-406C-A847-5B4677A1FF33}" destId="{03749619-F3AE-4FEC-B7E2-963DAD12AB6D}" srcOrd="1" destOrd="0" parTransId="{5CCFC3EB-14D1-4E91-A4A4-A4E1721158B5}" sibTransId="{06987A5A-1B70-4FF1-BA97-F4091A469ED7}"/>
    <dgm:cxn modelId="{293E14C4-772E-4D91-A87C-70CCD492BA1F}" type="presOf" srcId="{D9361E1A-114E-406C-A847-5B4677A1FF33}" destId="{58E99FA8-EBC0-49C3-B67A-67BE2690559E}" srcOrd="0" destOrd="0" presId="urn:microsoft.com/office/officeart/2005/8/layout/vList2"/>
    <dgm:cxn modelId="{16FA94C5-0B5F-4E53-8AA7-A72B393FD717}" type="presOf" srcId="{1EBA1FF8-1C72-4D5B-8131-C48E48CAAF2D}" destId="{5481E3B1-B7ED-4F6C-8A11-A66CC2BDFAE3}" srcOrd="0" destOrd="0" presId="urn:microsoft.com/office/officeart/2005/8/layout/vList2"/>
    <dgm:cxn modelId="{77679FD1-4545-444D-A108-AC98F378B0B7}" type="presOf" srcId="{5F7F2734-18BB-46BA-91B4-B685F00BF5BF}" destId="{4A69F264-919C-41B2-8760-A7B9556DF1AC}" srcOrd="0" destOrd="0" presId="urn:microsoft.com/office/officeart/2005/8/layout/vList2"/>
    <dgm:cxn modelId="{E8B905E5-B7F6-48C2-A0AA-8D3CB8418F7B}" srcId="{D9361E1A-114E-406C-A847-5B4677A1FF33}" destId="{D9B3037B-B610-441D-AA14-39F680FFAC7B}" srcOrd="0" destOrd="0" parTransId="{D1C08CDB-C379-4D74-93CC-26D338247699}" sibTransId="{518C21A7-D740-4BAC-8EA6-58E2465519AD}"/>
    <dgm:cxn modelId="{F6211FE6-D83C-44BB-868F-E75A95DD6600}" srcId="{D9361E1A-114E-406C-A847-5B4677A1FF33}" destId="{FCD2BD0B-2209-4FE5-A959-E25F28C7ABA8}" srcOrd="4" destOrd="0" parTransId="{FB98A5AE-1C0D-4BD6-BA03-A5AA18F3DDA0}" sibTransId="{A7184239-967B-444B-B891-54323F354736}"/>
    <dgm:cxn modelId="{095E4EFD-F5AA-4521-B9CC-71B384F34118}" type="presOf" srcId="{D9B3037B-B610-441D-AA14-39F680FFAC7B}" destId="{6D29A953-B45E-4E99-BD2F-05409951F04B}" srcOrd="0" destOrd="0" presId="urn:microsoft.com/office/officeart/2005/8/layout/vList2"/>
    <dgm:cxn modelId="{5B247460-190E-40BB-9F5E-4735FC9EC07C}" type="presParOf" srcId="{58E99FA8-EBC0-49C3-B67A-67BE2690559E}" destId="{6D29A953-B45E-4E99-BD2F-05409951F04B}" srcOrd="0" destOrd="0" presId="urn:microsoft.com/office/officeart/2005/8/layout/vList2"/>
    <dgm:cxn modelId="{EDE1FC0A-2107-4A28-9437-6D71D8E110FA}" type="presParOf" srcId="{58E99FA8-EBC0-49C3-B67A-67BE2690559E}" destId="{D5A59DFE-59BC-4094-81AD-19686EAFE49C}" srcOrd="1" destOrd="0" presId="urn:microsoft.com/office/officeart/2005/8/layout/vList2"/>
    <dgm:cxn modelId="{F86C05A6-EC22-4162-B7C2-C4EBF48A1619}" type="presParOf" srcId="{58E99FA8-EBC0-49C3-B67A-67BE2690559E}" destId="{D5E12A50-4DF8-4C71-92B4-B54B5B99AF74}" srcOrd="2" destOrd="0" presId="urn:microsoft.com/office/officeart/2005/8/layout/vList2"/>
    <dgm:cxn modelId="{AB6E7EDD-91C8-4A26-BC55-ACBAE608014C}" type="presParOf" srcId="{58E99FA8-EBC0-49C3-B67A-67BE2690559E}" destId="{0AF51A63-E0BB-4A07-9522-B8C162917303}" srcOrd="3" destOrd="0" presId="urn:microsoft.com/office/officeart/2005/8/layout/vList2"/>
    <dgm:cxn modelId="{799246D1-A9BB-4F42-A60A-E9CF06A57156}" type="presParOf" srcId="{58E99FA8-EBC0-49C3-B67A-67BE2690559E}" destId="{4A69F264-919C-41B2-8760-A7B9556DF1AC}" srcOrd="4" destOrd="0" presId="urn:microsoft.com/office/officeart/2005/8/layout/vList2"/>
    <dgm:cxn modelId="{FDEC1BCF-C156-41F0-B852-2CAF12A2D858}" type="presParOf" srcId="{58E99FA8-EBC0-49C3-B67A-67BE2690559E}" destId="{89259DE9-2BFE-4E08-89E6-BFE5A8DFB939}" srcOrd="5" destOrd="0" presId="urn:microsoft.com/office/officeart/2005/8/layout/vList2"/>
    <dgm:cxn modelId="{0B267BBF-3B6B-4006-ACA3-DA3CFF5FD175}" type="presParOf" srcId="{58E99FA8-EBC0-49C3-B67A-67BE2690559E}" destId="{5481E3B1-B7ED-4F6C-8A11-A66CC2BDFAE3}" srcOrd="6" destOrd="0" presId="urn:microsoft.com/office/officeart/2005/8/layout/vList2"/>
    <dgm:cxn modelId="{525467BF-6FB0-422C-8896-F24E6E43D6A2}" type="presParOf" srcId="{58E99FA8-EBC0-49C3-B67A-67BE2690559E}" destId="{876A66DB-8C27-4059-9EC9-2AB8348FE8DB}" srcOrd="7" destOrd="0" presId="urn:microsoft.com/office/officeart/2005/8/layout/vList2"/>
    <dgm:cxn modelId="{575FC2CF-6C98-4789-8369-A55F58343BC2}" type="presParOf" srcId="{58E99FA8-EBC0-49C3-B67A-67BE2690559E}" destId="{4827A687-B3E3-45A8-B03D-B3168BDBE8C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1198FE-E296-4AB9-9705-A75FB9849DE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F404AAB-FE94-41AB-A1D9-9EF3D3BB83E0}">
      <dgm:prSet/>
      <dgm:spPr/>
      <dgm:t>
        <a:bodyPr/>
        <a:lstStyle/>
        <a:p>
          <a:r>
            <a:rPr lang="en-GB"/>
            <a:t>AO1 – Use and apply standard techniques (40%)</a:t>
          </a:r>
          <a:endParaRPr lang="en-US"/>
        </a:p>
      </dgm:t>
    </dgm:pt>
    <dgm:pt modelId="{ECC0B460-A853-4FF4-A325-3CFEC426F982}" type="parTrans" cxnId="{FC3FE823-4FB6-4B48-9CF5-F1B01BC14C1A}">
      <dgm:prSet/>
      <dgm:spPr/>
      <dgm:t>
        <a:bodyPr/>
        <a:lstStyle/>
        <a:p>
          <a:endParaRPr lang="en-US"/>
        </a:p>
      </dgm:t>
    </dgm:pt>
    <dgm:pt modelId="{3F7DA372-C387-43EE-8F60-D798840C7C80}" type="sibTrans" cxnId="{FC3FE823-4FB6-4B48-9CF5-F1B01BC14C1A}">
      <dgm:prSet/>
      <dgm:spPr/>
      <dgm:t>
        <a:bodyPr/>
        <a:lstStyle/>
        <a:p>
          <a:endParaRPr lang="en-US"/>
        </a:p>
      </dgm:t>
    </dgm:pt>
    <dgm:pt modelId="{E4BFD4AC-7757-4450-B941-D0A12DA033CE}">
      <dgm:prSet/>
      <dgm:spPr/>
      <dgm:t>
        <a:bodyPr/>
        <a:lstStyle/>
        <a:p>
          <a:r>
            <a:rPr lang="en-GB"/>
            <a:t>AO2 – Reason, interpret and communicate mathematically (30%)</a:t>
          </a:r>
          <a:endParaRPr lang="en-US"/>
        </a:p>
      </dgm:t>
    </dgm:pt>
    <dgm:pt modelId="{DC3C792C-A0D8-4E21-ADE2-190E82711FB3}" type="parTrans" cxnId="{5FE59082-6EB2-4D51-A398-813BCE9B3C06}">
      <dgm:prSet/>
      <dgm:spPr/>
      <dgm:t>
        <a:bodyPr/>
        <a:lstStyle/>
        <a:p>
          <a:endParaRPr lang="en-US"/>
        </a:p>
      </dgm:t>
    </dgm:pt>
    <dgm:pt modelId="{F4AB3B62-1FB0-40F0-AAE9-7868744BDDD4}" type="sibTrans" cxnId="{5FE59082-6EB2-4D51-A398-813BCE9B3C06}">
      <dgm:prSet/>
      <dgm:spPr/>
      <dgm:t>
        <a:bodyPr/>
        <a:lstStyle/>
        <a:p>
          <a:endParaRPr lang="en-US"/>
        </a:p>
      </dgm:t>
    </dgm:pt>
    <dgm:pt modelId="{75E3D2CF-C17E-4F4B-AE8E-CAD56F1E6E64}">
      <dgm:prSet/>
      <dgm:spPr/>
      <dgm:t>
        <a:bodyPr/>
        <a:lstStyle/>
        <a:p>
          <a:r>
            <a:rPr lang="en-GB"/>
            <a:t>AO3 – Solve problems within mathematics and in other contexts (30%)</a:t>
          </a:r>
          <a:endParaRPr lang="en-US"/>
        </a:p>
      </dgm:t>
    </dgm:pt>
    <dgm:pt modelId="{7F14DBF4-CD14-43B0-B339-4BF54B6DD8F7}" type="parTrans" cxnId="{E3EA5139-72D2-4CC2-A55F-E243F29FE0DE}">
      <dgm:prSet/>
      <dgm:spPr/>
      <dgm:t>
        <a:bodyPr/>
        <a:lstStyle/>
        <a:p>
          <a:endParaRPr lang="en-US"/>
        </a:p>
      </dgm:t>
    </dgm:pt>
    <dgm:pt modelId="{95F7B629-A9BB-46E5-8AD4-753EBEBCB532}" type="sibTrans" cxnId="{E3EA5139-72D2-4CC2-A55F-E243F29FE0DE}">
      <dgm:prSet/>
      <dgm:spPr/>
      <dgm:t>
        <a:bodyPr/>
        <a:lstStyle/>
        <a:p>
          <a:endParaRPr lang="en-US"/>
        </a:p>
      </dgm:t>
    </dgm:pt>
    <dgm:pt modelId="{9E6EE8F1-E61C-492B-90E3-78ADB674A3AE}" type="pres">
      <dgm:prSet presAssocID="{5D1198FE-E296-4AB9-9705-A75FB9849DEB}" presName="linear" presStyleCnt="0">
        <dgm:presLayoutVars>
          <dgm:animLvl val="lvl"/>
          <dgm:resizeHandles val="exact"/>
        </dgm:presLayoutVars>
      </dgm:prSet>
      <dgm:spPr/>
    </dgm:pt>
    <dgm:pt modelId="{C8C4FC68-BB11-4C47-9620-8588B5C5AF92}" type="pres">
      <dgm:prSet presAssocID="{CF404AAB-FE94-41AB-A1D9-9EF3D3BB83E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22F6861-5A3D-4B59-AADF-5DCD260D4111}" type="pres">
      <dgm:prSet presAssocID="{3F7DA372-C387-43EE-8F60-D798840C7C80}" presName="spacer" presStyleCnt="0"/>
      <dgm:spPr/>
    </dgm:pt>
    <dgm:pt modelId="{688460CA-168E-4B46-A525-FC0AB52FD4E6}" type="pres">
      <dgm:prSet presAssocID="{E4BFD4AC-7757-4450-B941-D0A12DA033C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C94976-6D60-47E3-8F1B-50830FB37846}" type="pres">
      <dgm:prSet presAssocID="{F4AB3B62-1FB0-40F0-AAE9-7868744BDDD4}" presName="spacer" presStyleCnt="0"/>
      <dgm:spPr/>
    </dgm:pt>
    <dgm:pt modelId="{966AB91C-32F0-4044-9BC2-D46E7E1DA14E}" type="pres">
      <dgm:prSet presAssocID="{75E3D2CF-C17E-4F4B-AE8E-CAD56F1E6E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C3FE823-4FB6-4B48-9CF5-F1B01BC14C1A}" srcId="{5D1198FE-E296-4AB9-9705-A75FB9849DEB}" destId="{CF404AAB-FE94-41AB-A1D9-9EF3D3BB83E0}" srcOrd="0" destOrd="0" parTransId="{ECC0B460-A853-4FF4-A325-3CFEC426F982}" sibTransId="{3F7DA372-C387-43EE-8F60-D798840C7C80}"/>
    <dgm:cxn modelId="{E3EA5139-72D2-4CC2-A55F-E243F29FE0DE}" srcId="{5D1198FE-E296-4AB9-9705-A75FB9849DEB}" destId="{75E3D2CF-C17E-4F4B-AE8E-CAD56F1E6E64}" srcOrd="2" destOrd="0" parTransId="{7F14DBF4-CD14-43B0-B339-4BF54B6DD8F7}" sibTransId="{95F7B629-A9BB-46E5-8AD4-753EBEBCB532}"/>
    <dgm:cxn modelId="{413A7C66-0534-43B0-B8E7-D9B4A8EC9250}" type="presOf" srcId="{E4BFD4AC-7757-4450-B941-D0A12DA033CE}" destId="{688460CA-168E-4B46-A525-FC0AB52FD4E6}" srcOrd="0" destOrd="0" presId="urn:microsoft.com/office/officeart/2005/8/layout/vList2"/>
    <dgm:cxn modelId="{A8C50E49-2CA6-4A9D-8F78-D34FFB2AA603}" type="presOf" srcId="{75E3D2CF-C17E-4F4B-AE8E-CAD56F1E6E64}" destId="{966AB91C-32F0-4044-9BC2-D46E7E1DA14E}" srcOrd="0" destOrd="0" presId="urn:microsoft.com/office/officeart/2005/8/layout/vList2"/>
    <dgm:cxn modelId="{5FE59082-6EB2-4D51-A398-813BCE9B3C06}" srcId="{5D1198FE-E296-4AB9-9705-A75FB9849DEB}" destId="{E4BFD4AC-7757-4450-B941-D0A12DA033CE}" srcOrd="1" destOrd="0" parTransId="{DC3C792C-A0D8-4E21-ADE2-190E82711FB3}" sibTransId="{F4AB3B62-1FB0-40F0-AAE9-7868744BDDD4}"/>
    <dgm:cxn modelId="{113EB3AD-C1E1-49DE-A9E4-13318888C884}" type="presOf" srcId="{CF404AAB-FE94-41AB-A1D9-9EF3D3BB83E0}" destId="{C8C4FC68-BB11-4C47-9620-8588B5C5AF92}" srcOrd="0" destOrd="0" presId="urn:microsoft.com/office/officeart/2005/8/layout/vList2"/>
    <dgm:cxn modelId="{479019EE-9DDB-40C6-8D48-AD2E021C409A}" type="presOf" srcId="{5D1198FE-E296-4AB9-9705-A75FB9849DEB}" destId="{9E6EE8F1-E61C-492B-90E3-78ADB674A3AE}" srcOrd="0" destOrd="0" presId="urn:microsoft.com/office/officeart/2005/8/layout/vList2"/>
    <dgm:cxn modelId="{0F0474F7-7D68-4CB5-8137-24ED85B7C8B8}" type="presParOf" srcId="{9E6EE8F1-E61C-492B-90E3-78ADB674A3AE}" destId="{C8C4FC68-BB11-4C47-9620-8588B5C5AF92}" srcOrd="0" destOrd="0" presId="urn:microsoft.com/office/officeart/2005/8/layout/vList2"/>
    <dgm:cxn modelId="{CA8DBF3D-94AC-401C-B7FA-92D526229A1A}" type="presParOf" srcId="{9E6EE8F1-E61C-492B-90E3-78ADB674A3AE}" destId="{622F6861-5A3D-4B59-AADF-5DCD260D4111}" srcOrd="1" destOrd="0" presId="urn:microsoft.com/office/officeart/2005/8/layout/vList2"/>
    <dgm:cxn modelId="{60AEA842-D548-4A51-ABF2-27438A5A6205}" type="presParOf" srcId="{9E6EE8F1-E61C-492B-90E3-78ADB674A3AE}" destId="{688460CA-168E-4B46-A525-FC0AB52FD4E6}" srcOrd="2" destOrd="0" presId="urn:microsoft.com/office/officeart/2005/8/layout/vList2"/>
    <dgm:cxn modelId="{B1162EDC-6F33-4850-82C7-F3C9D78ACB15}" type="presParOf" srcId="{9E6EE8F1-E61C-492B-90E3-78ADB674A3AE}" destId="{F8C94976-6D60-47E3-8F1B-50830FB37846}" srcOrd="3" destOrd="0" presId="urn:microsoft.com/office/officeart/2005/8/layout/vList2"/>
    <dgm:cxn modelId="{BCB5ABF2-311F-40CB-8FDF-7ADE50D4BE31}" type="presParOf" srcId="{9E6EE8F1-E61C-492B-90E3-78ADB674A3AE}" destId="{966AB91C-32F0-4044-9BC2-D46E7E1DA1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60B6E-DA56-4185-887C-23180E874D26}">
      <dsp:nvSpPr>
        <dsp:cNvPr id="0" name=""/>
        <dsp:cNvSpPr/>
      </dsp:nvSpPr>
      <dsp:spPr>
        <a:xfrm>
          <a:off x="78581" y="491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Welcome </a:t>
          </a:r>
          <a:endParaRPr lang="en-US" sz="3700" kern="1200"/>
        </a:p>
      </dsp:txBody>
      <dsp:txXfrm>
        <a:off x="78581" y="491"/>
        <a:ext cx="3094136" cy="1856482"/>
      </dsp:txXfrm>
    </dsp:sp>
    <dsp:sp modelId="{816F6010-FCA0-4758-9428-06784E80F9D3}">
      <dsp:nvSpPr>
        <dsp:cNvPr id="0" name=""/>
        <dsp:cNvSpPr/>
      </dsp:nvSpPr>
      <dsp:spPr>
        <a:xfrm>
          <a:off x="3482131" y="491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To share support for your child</a:t>
          </a:r>
          <a:endParaRPr lang="en-US" sz="3700" kern="1200"/>
        </a:p>
      </dsp:txBody>
      <dsp:txXfrm>
        <a:off x="3482131" y="491"/>
        <a:ext cx="3094136" cy="1856482"/>
      </dsp:txXfrm>
    </dsp:sp>
    <dsp:sp modelId="{C2DE62D9-0E82-4C4F-A8AD-79D76A17A451}">
      <dsp:nvSpPr>
        <dsp:cNvPr id="0" name=""/>
        <dsp:cNvSpPr/>
      </dsp:nvSpPr>
      <dsp:spPr>
        <a:xfrm>
          <a:off x="6885682" y="491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Guidance for English GCSE</a:t>
          </a:r>
          <a:endParaRPr lang="en-US" sz="3700" kern="1200"/>
        </a:p>
      </dsp:txBody>
      <dsp:txXfrm>
        <a:off x="6885682" y="491"/>
        <a:ext cx="3094136" cy="1856482"/>
      </dsp:txXfrm>
    </dsp:sp>
    <dsp:sp modelId="{FBC9C414-3AD5-4CE9-BCD7-DE50D58FC183}">
      <dsp:nvSpPr>
        <dsp:cNvPr id="0" name=""/>
        <dsp:cNvSpPr/>
      </dsp:nvSpPr>
      <dsp:spPr>
        <a:xfrm>
          <a:off x="78581" y="2166386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Guidance</a:t>
          </a:r>
          <a:r>
            <a:rPr lang="en-US" sz="3700" kern="1200" baseline="0"/>
            <a:t>  for Maths GCSE</a:t>
          </a:r>
          <a:endParaRPr lang="en-US" sz="3700" kern="1200"/>
        </a:p>
      </dsp:txBody>
      <dsp:txXfrm>
        <a:off x="78581" y="2166386"/>
        <a:ext cx="3094136" cy="1856482"/>
      </dsp:txXfrm>
    </dsp:sp>
    <dsp:sp modelId="{920BF25E-D930-478F-97F4-4CAEC3837A78}">
      <dsp:nvSpPr>
        <dsp:cNvPr id="0" name=""/>
        <dsp:cNvSpPr/>
      </dsp:nvSpPr>
      <dsp:spPr>
        <a:xfrm>
          <a:off x="3482131" y="2166386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How to help at home.</a:t>
          </a:r>
          <a:endParaRPr lang="en-US" sz="3700" kern="1200">
            <a:latin typeface="Calibri Light"/>
          </a:endParaRPr>
        </a:p>
      </dsp:txBody>
      <dsp:txXfrm>
        <a:off x="3482131" y="2166386"/>
        <a:ext cx="3094136" cy="1856482"/>
      </dsp:txXfrm>
    </dsp:sp>
    <dsp:sp modelId="{9186084D-2472-48E4-B7B7-737874FD0799}">
      <dsp:nvSpPr>
        <dsp:cNvPr id="0" name=""/>
        <dsp:cNvSpPr/>
      </dsp:nvSpPr>
      <dsp:spPr>
        <a:xfrm>
          <a:off x="6885682" y="2166386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Useful online resources.</a:t>
          </a:r>
        </a:p>
      </dsp:txBody>
      <dsp:txXfrm>
        <a:off x="6885682" y="2166386"/>
        <a:ext cx="3094136" cy="1856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18432-4525-4858-B851-89155CE9F377}">
      <dsp:nvSpPr>
        <dsp:cNvPr id="0" name=""/>
        <dsp:cNvSpPr/>
      </dsp:nvSpPr>
      <dsp:spPr>
        <a:xfrm>
          <a:off x="196" y="469737"/>
          <a:ext cx="2372171" cy="28466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8" tIns="0" rIns="23431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Show all workings (even if really easy)</a:t>
          </a:r>
          <a:endParaRPr lang="en-US" sz="1600" kern="1200"/>
        </a:p>
      </dsp:txBody>
      <dsp:txXfrm>
        <a:off x="196" y="1608379"/>
        <a:ext cx="2372171" cy="1707963"/>
      </dsp:txXfrm>
    </dsp:sp>
    <dsp:sp modelId="{36F91734-3597-4FFC-9AFB-77C89BADC935}">
      <dsp:nvSpPr>
        <dsp:cNvPr id="0" name=""/>
        <dsp:cNvSpPr/>
      </dsp:nvSpPr>
      <dsp:spPr>
        <a:xfrm>
          <a:off x="196" y="469737"/>
          <a:ext cx="2372171" cy="113864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8" tIns="165100" rIns="234318" bIns="16510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01</a:t>
          </a:r>
        </a:p>
      </dsp:txBody>
      <dsp:txXfrm>
        <a:off x="196" y="469737"/>
        <a:ext cx="2372171" cy="1138642"/>
      </dsp:txXfrm>
    </dsp:sp>
    <dsp:sp modelId="{13CD9543-D751-441B-BF9A-D65B0FB2ABDF}">
      <dsp:nvSpPr>
        <dsp:cNvPr id="0" name=""/>
        <dsp:cNvSpPr/>
      </dsp:nvSpPr>
      <dsp:spPr>
        <a:xfrm>
          <a:off x="2562141" y="469737"/>
          <a:ext cx="2372171" cy="2846605"/>
        </a:xfrm>
        <a:prstGeom prst="rect">
          <a:avLst/>
        </a:prstGeom>
        <a:solidFill>
          <a:schemeClr val="accent2">
            <a:hueOff val="1080030"/>
            <a:satOff val="150"/>
            <a:lumOff val="131"/>
            <a:alphaOff val="0"/>
          </a:schemeClr>
        </a:solidFill>
        <a:ln w="15875" cap="flat" cmpd="sng" algn="ctr">
          <a:solidFill>
            <a:schemeClr val="accent2">
              <a:hueOff val="1080030"/>
              <a:satOff val="150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8" tIns="0" rIns="23431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Set out clearly</a:t>
          </a:r>
          <a:endParaRPr lang="en-US" sz="1600" kern="1200"/>
        </a:p>
      </dsp:txBody>
      <dsp:txXfrm>
        <a:off x="2562141" y="1608379"/>
        <a:ext cx="2372171" cy="1707963"/>
      </dsp:txXfrm>
    </dsp:sp>
    <dsp:sp modelId="{6C6931D3-C203-4549-AFE4-565218AED3F4}">
      <dsp:nvSpPr>
        <dsp:cNvPr id="0" name=""/>
        <dsp:cNvSpPr/>
      </dsp:nvSpPr>
      <dsp:spPr>
        <a:xfrm>
          <a:off x="2562141" y="469737"/>
          <a:ext cx="2372171" cy="113864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8" tIns="165100" rIns="234318" bIns="16510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02</a:t>
          </a:r>
        </a:p>
      </dsp:txBody>
      <dsp:txXfrm>
        <a:off x="2562141" y="469737"/>
        <a:ext cx="2372171" cy="1138642"/>
      </dsp:txXfrm>
    </dsp:sp>
    <dsp:sp modelId="{05333584-289E-4642-A097-341A704BB762}">
      <dsp:nvSpPr>
        <dsp:cNvPr id="0" name=""/>
        <dsp:cNvSpPr/>
      </dsp:nvSpPr>
      <dsp:spPr>
        <a:xfrm>
          <a:off x="5124086" y="469737"/>
          <a:ext cx="2372171" cy="2846605"/>
        </a:xfrm>
        <a:prstGeom prst="rect">
          <a:avLst/>
        </a:prstGeom>
        <a:solidFill>
          <a:schemeClr val="accent2">
            <a:hueOff val="2160060"/>
            <a:satOff val="301"/>
            <a:lumOff val="261"/>
            <a:alphaOff val="0"/>
          </a:schemeClr>
        </a:solidFill>
        <a:ln w="15875" cap="flat" cmpd="sng" algn="ctr">
          <a:solidFill>
            <a:schemeClr val="accent2">
              <a:hueOff val="2160060"/>
              <a:satOff val="301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8" tIns="0" rIns="23431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Write a final sentence for your answer</a:t>
          </a:r>
          <a:endParaRPr lang="en-US" sz="1600" kern="1200"/>
        </a:p>
      </dsp:txBody>
      <dsp:txXfrm>
        <a:off x="5124086" y="1608379"/>
        <a:ext cx="2372171" cy="1707963"/>
      </dsp:txXfrm>
    </dsp:sp>
    <dsp:sp modelId="{18EEB38A-328B-4601-8145-AEBCC12057A2}">
      <dsp:nvSpPr>
        <dsp:cNvPr id="0" name=""/>
        <dsp:cNvSpPr/>
      </dsp:nvSpPr>
      <dsp:spPr>
        <a:xfrm>
          <a:off x="5124086" y="469737"/>
          <a:ext cx="2372171" cy="113864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8" tIns="165100" rIns="234318" bIns="16510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03</a:t>
          </a:r>
        </a:p>
      </dsp:txBody>
      <dsp:txXfrm>
        <a:off x="5124086" y="469737"/>
        <a:ext cx="2372171" cy="1138642"/>
      </dsp:txXfrm>
    </dsp:sp>
    <dsp:sp modelId="{2D0EA22E-A2C9-49E6-A9C5-ECD5FD2C274E}">
      <dsp:nvSpPr>
        <dsp:cNvPr id="0" name=""/>
        <dsp:cNvSpPr/>
      </dsp:nvSpPr>
      <dsp:spPr>
        <a:xfrm>
          <a:off x="7686032" y="469737"/>
          <a:ext cx="2372171" cy="2846605"/>
        </a:xfrm>
        <a:prstGeom prst="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8" tIns="0" rIns="23431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For geometry questions - all used rules must be stated in the correct mathematical language</a:t>
          </a:r>
          <a:endParaRPr lang="en-US" sz="1600" kern="1200"/>
        </a:p>
      </dsp:txBody>
      <dsp:txXfrm>
        <a:off x="7686032" y="1608379"/>
        <a:ext cx="2372171" cy="1707963"/>
      </dsp:txXfrm>
    </dsp:sp>
    <dsp:sp modelId="{04AFD5C9-9645-4494-A763-0E3336C2DEB6}">
      <dsp:nvSpPr>
        <dsp:cNvPr id="0" name=""/>
        <dsp:cNvSpPr/>
      </dsp:nvSpPr>
      <dsp:spPr>
        <a:xfrm>
          <a:off x="7686032" y="469737"/>
          <a:ext cx="2372171" cy="113864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8" tIns="165100" rIns="234318" bIns="16510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04</a:t>
          </a:r>
        </a:p>
      </dsp:txBody>
      <dsp:txXfrm>
        <a:off x="7686032" y="469737"/>
        <a:ext cx="2372171" cy="11386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5E915-0995-438F-9DC3-490621A73471}">
      <dsp:nvSpPr>
        <dsp:cNvPr id="0" name=""/>
        <dsp:cNvSpPr/>
      </dsp:nvSpPr>
      <dsp:spPr>
        <a:xfrm>
          <a:off x="0" y="4851312"/>
          <a:ext cx="1699418" cy="795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863" tIns="199136" rIns="120863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Complete</a:t>
          </a:r>
        </a:p>
      </dsp:txBody>
      <dsp:txXfrm>
        <a:off x="0" y="4851312"/>
        <a:ext cx="1699418" cy="795898"/>
      </dsp:txXfrm>
    </dsp:sp>
    <dsp:sp modelId="{E04FABC1-2E64-480A-B9EC-B59DF4C9376D}">
      <dsp:nvSpPr>
        <dsp:cNvPr id="0" name=""/>
        <dsp:cNvSpPr/>
      </dsp:nvSpPr>
      <dsp:spPr>
        <a:xfrm>
          <a:off x="1699418" y="4851312"/>
          <a:ext cx="5098256" cy="79589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139700" rIns="103417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Complete lots of practice papers	</a:t>
          </a:r>
        </a:p>
      </dsp:txBody>
      <dsp:txXfrm>
        <a:off x="1699418" y="4851312"/>
        <a:ext cx="5098256" cy="795898"/>
      </dsp:txXfrm>
    </dsp:sp>
    <dsp:sp modelId="{21B2C415-FA5C-4E59-9743-27F555991521}">
      <dsp:nvSpPr>
        <dsp:cNvPr id="0" name=""/>
        <dsp:cNvSpPr/>
      </dsp:nvSpPr>
      <dsp:spPr>
        <a:xfrm rot="10800000">
          <a:off x="0" y="3639159"/>
          <a:ext cx="1699418" cy="122409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93942"/>
            <a:satOff val="9000"/>
            <a:lumOff val="2206"/>
            <a:alphaOff val="0"/>
          </a:schemeClr>
        </a:solidFill>
        <a:ln w="15875" cap="flat" cmpd="sng" algn="ctr">
          <a:solidFill>
            <a:schemeClr val="accent5">
              <a:hueOff val="93942"/>
              <a:satOff val="9000"/>
              <a:lumOff val="2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863" tIns="199136" rIns="120863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Use</a:t>
          </a:r>
        </a:p>
      </dsp:txBody>
      <dsp:txXfrm rot="-10800000">
        <a:off x="0" y="3639159"/>
        <a:ext cx="1699418" cy="795659"/>
      </dsp:txXfrm>
    </dsp:sp>
    <dsp:sp modelId="{D1DD22CA-82D9-425B-83BA-1B602C0DD97C}">
      <dsp:nvSpPr>
        <dsp:cNvPr id="0" name=""/>
        <dsp:cNvSpPr/>
      </dsp:nvSpPr>
      <dsp:spPr>
        <a:xfrm>
          <a:off x="1699418" y="3639159"/>
          <a:ext cx="5098256" cy="795659"/>
        </a:xfrm>
        <a:prstGeom prst="rect">
          <a:avLst/>
        </a:prstGeom>
        <a:solidFill>
          <a:schemeClr val="accent5">
            <a:tint val="40000"/>
            <a:alpha val="90000"/>
            <a:hueOff val="121663"/>
            <a:satOff val="11228"/>
            <a:lumOff val="76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21663"/>
              <a:satOff val="11228"/>
              <a:lumOff val="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139700" rIns="103417" bIns="13970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Use a revision website</a:t>
          </a:r>
          <a:r>
            <a:rPr lang="en-US" sz="1100" b="0" kern="1200" dirty="0">
              <a:latin typeface="Calibri Light"/>
            </a:rPr>
            <a:t> and your revision guide</a:t>
          </a:r>
          <a:endParaRPr lang="en-US" sz="1100" b="0" kern="1200" dirty="0"/>
        </a:p>
      </dsp:txBody>
      <dsp:txXfrm>
        <a:off x="1699418" y="3639159"/>
        <a:ext cx="5098256" cy="795659"/>
      </dsp:txXfrm>
    </dsp:sp>
    <dsp:sp modelId="{F987CEF3-E8B8-4C60-ABDC-8FF3C0B3AFF6}">
      <dsp:nvSpPr>
        <dsp:cNvPr id="0" name=""/>
        <dsp:cNvSpPr/>
      </dsp:nvSpPr>
      <dsp:spPr>
        <a:xfrm rot="10800000">
          <a:off x="0" y="2427006"/>
          <a:ext cx="1699418" cy="122409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187884"/>
            <a:satOff val="18001"/>
            <a:lumOff val="4411"/>
            <a:alphaOff val="0"/>
          </a:schemeClr>
        </a:solidFill>
        <a:ln w="15875" cap="flat" cmpd="sng" algn="ctr">
          <a:solidFill>
            <a:schemeClr val="accent5">
              <a:hueOff val="187884"/>
              <a:satOff val="18001"/>
              <a:lumOff val="44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863" tIns="199136" rIns="120863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Learn</a:t>
          </a:r>
        </a:p>
      </dsp:txBody>
      <dsp:txXfrm rot="-10800000">
        <a:off x="0" y="2427006"/>
        <a:ext cx="1699418" cy="795659"/>
      </dsp:txXfrm>
    </dsp:sp>
    <dsp:sp modelId="{32C70CF7-0AD7-43A8-82AE-3F9846E5D049}">
      <dsp:nvSpPr>
        <dsp:cNvPr id="0" name=""/>
        <dsp:cNvSpPr/>
      </dsp:nvSpPr>
      <dsp:spPr>
        <a:xfrm>
          <a:off x="1699418" y="2427006"/>
          <a:ext cx="5098256" cy="795659"/>
        </a:xfrm>
        <a:prstGeom prst="rect">
          <a:avLst/>
        </a:prstGeom>
        <a:solidFill>
          <a:schemeClr val="accent5">
            <a:tint val="40000"/>
            <a:alpha val="90000"/>
            <a:hueOff val="243326"/>
            <a:satOff val="22456"/>
            <a:lumOff val="1534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43326"/>
              <a:satOff val="22456"/>
              <a:lumOff val="15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139700" rIns="103417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Learn meanings of key words</a:t>
          </a:r>
        </a:p>
      </dsp:txBody>
      <dsp:txXfrm>
        <a:off x="1699418" y="2427006"/>
        <a:ext cx="5098256" cy="795659"/>
      </dsp:txXfrm>
    </dsp:sp>
    <dsp:sp modelId="{8E58BE46-92B7-44EC-86D5-C9D6BB2DABA0}">
      <dsp:nvSpPr>
        <dsp:cNvPr id="0" name=""/>
        <dsp:cNvSpPr/>
      </dsp:nvSpPr>
      <dsp:spPr>
        <a:xfrm rot="10800000">
          <a:off x="0" y="1214853"/>
          <a:ext cx="1699418" cy="122409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281825"/>
            <a:satOff val="27001"/>
            <a:lumOff val="6617"/>
            <a:alphaOff val="0"/>
          </a:schemeClr>
        </a:solidFill>
        <a:ln w="15875" cap="flat" cmpd="sng" algn="ctr">
          <a:solidFill>
            <a:schemeClr val="accent5">
              <a:hueOff val="281825"/>
              <a:satOff val="27001"/>
              <a:lumOff val="6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863" tIns="199136" rIns="120863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Learn</a:t>
          </a:r>
        </a:p>
      </dsp:txBody>
      <dsp:txXfrm rot="-10800000">
        <a:off x="0" y="1214853"/>
        <a:ext cx="1699418" cy="795659"/>
      </dsp:txXfrm>
    </dsp:sp>
    <dsp:sp modelId="{6537BFD1-84B6-4B0D-8C75-FA4649F23837}">
      <dsp:nvSpPr>
        <dsp:cNvPr id="0" name=""/>
        <dsp:cNvSpPr/>
      </dsp:nvSpPr>
      <dsp:spPr>
        <a:xfrm>
          <a:off x="1699418" y="1214853"/>
          <a:ext cx="5098256" cy="795659"/>
        </a:xfrm>
        <a:prstGeom prst="rect">
          <a:avLst/>
        </a:prstGeom>
        <a:solidFill>
          <a:schemeClr val="accent5">
            <a:tint val="40000"/>
            <a:alpha val="90000"/>
            <a:hueOff val="364989"/>
            <a:satOff val="33683"/>
            <a:lumOff val="230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364989"/>
              <a:satOff val="33683"/>
              <a:lumOff val="2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139700" rIns="103417" bIns="1397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Learn key facts and formulae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- make revision cards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- make posters</a:t>
          </a:r>
        </a:p>
      </dsp:txBody>
      <dsp:txXfrm>
        <a:off x="1699418" y="1214853"/>
        <a:ext cx="5098256" cy="795659"/>
      </dsp:txXfrm>
    </dsp:sp>
    <dsp:sp modelId="{E21EFC59-5E6C-4385-9604-1772AFF8594D}">
      <dsp:nvSpPr>
        <dsp:cNvPr id="0" name=""/>
        <dsp:cNvSpPr/>
      </dsp:nvSpPr>
      <dsp:spPr>
        <a:xfrm rot="10800000">
          <a:off x="0" y="2700"/>
          <a:ext cx="1699418" cy="122409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15875" cap="flat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863" tIns="199136" rIns="120863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Practice</a:t>
          </a:r>
        </a:p>
      </dsp:txBody>
      <dsp:txXfrm rot="-10800000">
        <a:off x="0" y="2700"/>
        <a:ext cx="1699418" cy="795659"/>
      </dsp:txXfrm>
    </dsp:sp>
    <dsp:sp modelId="{13EEBDC1-FE52-4856-91CD-4176D66418AD}">
      <dsp:nvSpPr>
        <dsp:cNvPr id="0" name=""/>
        <dsp:cNvSpPr/>
      </dsp:nvSpPr>
      <dsp:spPr>
        <a:xfrm>
          <a:off x="1699418" y="2700"/>
          <a:ext cx="5098256" cy="795659"/>
        </a:xfrm>
        <a:prstGeom prst="rect">
          <a:avLst/>
        </a:prstGeom>
        <a:solidFill>
          <a:schemeClr val="accent5">
            <a:tint val="40000"/>
            <a:alpha val="90000"/>
            <a:hueOff val="486652"/>
            <a:satOff val="44911"/>
            <a:lumOff val="306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486652"/>
              <a:satOff val="44911"/>
              <a:lumOff val="3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17" tIns="139700" rIns="103417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Regular practice</a:t>
          </a:r>
        </a:p>
      </dsp:txBody>
      <dsp:txXfrm>
        <a:off x="1699418" y="2700"/>
        <a:ext cx="5098256" cy="7956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FED3C-F88D-4350-9EC9-0F592963BC76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95916-4E0C-485A-8550-365E4F0CFB06}">
      <dsp:nvSpPr>
        <dsp:cNvPr id="0" name=""/>
        <dsp:cNvSpPr/>
      </dsp:nvSpPr>
      <dsp:spPr>
        <a:xfrm>
          <a:off x="0" y="68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>
              <a:hlinkClick xmlns:r="http://schemas.openxmlformats.org/officeDocument/2006/relationships" r:id="rId1"/>
            </a:rPr>
            <a:t>www.vle.mathswatch.com</a:t>
          </a:r>
          <a:endParaRPr lang="en-US" sz="3200" kern="1200"/>
        </a:p>
      </dsp:txBody>
      <dsp:txXfrm>
        <a:off x="0" y="689"/>
        <a:ext cx="6797675" cy="1129706"/>
      </dsp:txXfrm>
    </dsp:sp>
    <dsp:sp modelId="{532FF728-A097-4422-AA51-58C5893E3876}">
      <dsp:nvSpPr>
        <dsp:cNvPr id="0" name=""/>
        <dsp:cNvSpPr/>
      </dsp:nvSpPr>
      <dsp:spPr>
        <a:xfrm>
          <a:off x="0" y="1130396"/>
          <a:ext cx="6797675" cy="0"/>
        </a:xfrm>
        <a:prstGeom prst="line">
          <a:avLst/>
        </a:prstGeom>
        <a:solidFill>
          <a:schemeClr val="accent2">
            <a:hueOff val="810023"/>
            <a:satOff val="113"/>
            <a:lumOff val="98"/>
            <a:alphaOff val="0"/>
          </a:schemeClr>
        </a:solidFill>
        <a:ln w="15875" cap="flat" cmpd="sng" algn="ctr">
          <a:solidFill>
            <a:schemeClr val="accent2">
              <a:hueOff val="810023"/>
              <a:satOff val="113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D10E3-ABA1-48C0-B8F5-FDC06DABBB6D}">
      <dsp:nvSpPr>
        <dsp:cNvPr id="0" name=""/>
        <dsp:cNvSpPr/>
      </dsp:nvSpPr>
      <dsp:spPr>
        <a:xfrm>
          <a:off x="0" y="1130396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Username: schoollogin@tahs</a:t>
          </a:r>
          <a:endParaRPr lang="en-US" sz="3200" kern="1200"/>
        </a:p>
      </dsp:txBody>
      <dsp:txXfrm>
        <a:off x="0" y="1130396"/>
        <a:ext cx="6797675" cy="1129706"/>
      </dsp:txXfrm>
    </dsp:sp>
    <dsp:sp modelId="{287EF3BC-D9A5-4D55-84A1-D4AA3BA7FB9E}">
      <dsp:nvSpPr>
        <dsp:cNvPr id="0" name=""/>
        <dsp:cNvSpPr/>
      </dsp:nvSpPr>
      <dsp:spPr>
        <a:xfrm>
          <a:off x="0" y="2260102"/>
          <a:ext cx="6797675" cy="0"/>
        </a:xfrm>
        <a:prstGeom prst="line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accent2">
              <a:hueOff val="1620045"/>
              <a:satOff val="225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A22B0-0468-40CC-A384-4A20A46FD0FF}">
      <dsp:nvSpPr>
        <dsp:cNvPr id="0" name=""/>
        <dsp:cNvSpPr/>
      </dsp:nvSpPr>
      <dsp:spPr>
        <a:xfrm>
          <a:off x="0" y="2260102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Password: triangle</a:t>
          </a:r>
          <a:endParaRPr lang="en-US" sz="3200" kern="1200"/>
        </a:p>
      </dsp:txBody>
      <dsp:txXfrm>
        <a:off x="0" y="2260102"/>
        <a:ext cx="6797675" cy="1129706"/>
      </dsp:txXfrm>
    </dsp:sp>
    <dsp:sp modelId="{32802B48-4B7E-4B4F-8AEA-1D1B8C6EEC18}">
      <dsp:nvSpPr>
        <dsp:cNvPr id="0" name=""/>
        <dsp:cNvSpPr/>
      </dsp:nvSpPr>
      <dsp:spPr>
        <a:xfrm>
          <a:off x="0" y="3389809"/>
          <a:ext cx="6797675" cy="0"/>
        </a:xfrm>
        <a:prstGeom prst="line">
          <a:avLst/>
        </a:prstGeom>
        <a:solidFill>
          <a:schemeClr val="accent2">
            <a:hueOff val="2430068"/>
            <a:satOff val="338"/>
            <a:lumOff val="294"/>
            <a:alphaOff val="0"/>
          </a:schemeClr>
        </a:solidFill>
        <a:ln w="15875" cap="flat" cmpd="sng" algn="ctr">
          <a:solidFill>
            <a:schemeClr val="accent2">
              <a:hueOff val="2430068"/>
              <a:satOff val="338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1683D-FC81-4108-BA80-676B841769CD}">
      <dsp:nvSpPr>
        <dsp:cNvPr id="0" name=""/>
        <dsp:cNvSpPr/>
      </dsp:nvSpPr>
      <dsp:spPr>
        <a:xfrm>
          <a:off x="0" y="338980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>
              <a:hlinkClick xmlns:r="http://schemas.openxmlformats.org/officeDocument/2006/relationships" r:id="rId2"/>
            </a:rPr>
            <a:t>www.corbettmaths.com/5-a-day/gcse/</a:t>
          </a:r>
          <a:endParaRPr lang="en-US" sz="3200" kern="1200"/>
        </a:p>
      </dsp:txBody>
      <dsp:txXfrm>
        <a:off x="0" y="3389809"/>
        <a:ext cx="6797675" cy="1129706"/>
      </dsp:txXfrm>
    </dsp:sp>
    <dsp:sp modelId="{FDA2E675-979B-4AA3-9CF2-2717744F4EDA}">
      <dsp:nvSpPr>
        <dsp:cNvPr id="0" name=""/>
        <dsp:cNvSpPr/>
      </dsp:nvSpPr>
      <dsp:spPr>
        <a:xfrm>
          <a:off x="0" y="4519515"/>
          <a:ext cx="6797675" cy="0"/>
        </a:xfrm>
        <a:prstGeom prst="line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EE9FF-420E-4878-B104-2889BBD20E5D}">
      <dsp:nvSpPr>
        <dsp:cNvPr id="0" name=""/>
        <dsp:cNvSpPr/>
      </dsp:nvSpPr>
      <dsp:spPr>
        <a:xfrm>
          <a:off x="0" y="4519515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>
              <a:hlinkClick xmlns:r="http://schemas.openxmlformats.org/officeDocument/2006/relationships" r:id="rId3"/>
            </a:rPr>
            <a:t>www.GCSEpod.com</a:t>
          </a:r>
          <a:endParaRPr lang="en-US" sz="3200" kern="1200"/>
        </a:p>
      </dsp:txBody>
      <dsp:txXfrm>
        <a:off x="0" y="4519515"/>
        <a:ext cx="6797675" cy="1129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30CDF-9898-4E3B-A399-E25C56D3A703}">
      <dsp:nvSpPr>
        <dsp:cNvPr id="0" name=""/>
        <dsp:cNvSpPr/>
      </dsp:nvSpPr>
      <dsp:spPr>
        <a:xfrm>
          <a:off x="0" y="918110"/>
          <a:ext cx="6797675" cy="16949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83000-0E72-4AA6-80C4-40192CFC3EED}">
      <dsp:nvSpPr>
        <dsp:cNvPr id="0" name=""/>
        <dsp:cNvSpPr/>
      </dsp:nvSpPr>
      <dsp:spPr>
        <a:xfrm>
          <a:off x="512729" y="1299479"/>
          <a:ext cx="932235" cy="93223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DAF35-540F-4897-ACA8-198849BB07E3}">
      <dsp:nvSpPr>
        <dsp:cNvPr id="0" name=""/>
        <dsp:cNvSpPr/>
      </dsp:nvSpPr>
      <dsp:spPr>
        <a:xfrm>
          <a:off x="1957694" y="918110"/>
          <a:ext cx="3058953" cy="169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85" tIns="179385" rIns="179385" bIns="17938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GCSE English Literature </a:t>
          </a:r>
          <a:endParaRPr lang="en-US" sz="2500" kern="1200"/>
        </a:p>
      </dsp:txBody>
      <dsp:txXfrm>
        <a:off x="1957694" y="918110"/>
        <a:ext cx="3058953" cy="1694973"/>
      </dsp:txXfrm>
    </dsp:sp>
    <dsp:sp modelId="{7155F09B-17B8-4E55-AEDD-9993016539A5}">
      <dsp:nvSpPr>
        <dsp:cNvPr id="0" name=""/>
        <dsp:cNvSpPr/>
      </dsp:nvSpPr>
      <dsp:spPr>
        <a:xfrm>
          <a:off x="5016648" y="918110"/>
          <a:ext cx="1781026" cy="169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85" tIns="179385" rIns="179385" bIns="17938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Two papers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 Light"/>
            </a:rPr>
            <a:t> Reduced content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>
              <a:latin typeface="Calibri Light"/>
            </a:rPr>
            <a:t>No "Sign of Four"</a:t>
          </a:r>
          <a:endParaRPr lang="en-GB" sz="1500" kern="1200"/>
        </a:p>
      </dsp:txBody>
      <dsp:txXfrm>
        <a:off x="5016648" y="918110"/>
        <a:ext cx="1781026" cy="1694973"/>
      </dsp:txXfrm>
    </dsp:sp>
    <dsp:sp modelId="{6292C3B8-BC3E-440A-B887-B95F25EEB622}">
      <dsp:nvSpPr>
        <dsp:cNvPr id="0" name=""/>
        <dsp:cNvSpPr/>
      </dsp:nvSpPr>
      <dsp:spPr>
        <a:xfrm>
          <a:off x="0" y="3036827"/>
          <a:ext cx="6797675" cy="16949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A6C53-756F-48FA-BA59-186F919FC452}">
      <dsp:nvSpPr>
        <dsp:cNvPr id="0" name=""/>
        <dsp:cNvSpPr/>
      </dsp:nvSpPr>
      <dsp:spPr>
        <a:xfrm>
          <a:off x="512729" y="3418196"/>
          <a:ext cx="932235" cy="93223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33B8D-4E1D-43FD-829A-9FB22B888A90}">
      <dsp:nvSpPr>
        <dsp:cNvPr id="0" name=""/>
        <dsp:cNvSpPr/>
      </dsp:nvSpPr>
      <dsp:spPr>
        <a:xfrm>
          <a:off x="1957694" y="3036827"/>
          <a:ext cx="3058953" cy="169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85" tIns="179385" rIns="179385" bIns="17938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GCSE English Language</a:t>
          </a:r>
          <a:endParaRPr lang="en-US" sz="2500" kern="1200"/>
        </a:p>
      </dsp:txBody>
      <dsp:txXfrm>
        <a:off x="1957694" y="3036827"/>
        <a:ext cx="3058953" cy="1694973"/>
      </dsp:txXfrm>
    </dsp:sp>
    <dsp:sp modelId="{840C7C25-EEBE-4405-BA22-2C893B5C87C5}">
      <dsp:nvSpPr>
        <dsp:cNvPr id="0" name=""/>
        <dsp:cNvSpPr/>
      </dsp:nvSpPr>
      <dsp:spPr>
        <a:xfrm>
          <a:off x="5016648" y="3036827"/>
          <a:ext cx="1781026" cy="169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85" tIns="179385" rIns="179385" bIns="17938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Two papers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Dates to be confirmed  </a:t>
          </a:r>
          <a:endParaRPr lang="en-US" sz="1500" kern="1200"/>
        </a:p>
      </dsp:txBody>
      <dsp:txXfrm>
        <a:off x="5016648" y="3036827"/>
        <a:ext cx="1781026" cy="1694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2222F-54F6-4DFD-A892-E25544775E63}">
      <dsp:nvSpPr>
        <dsp:cNvPr id="0" name=""/>
        <dsp:cNvSpPr/>
      </dsp:nvSpPr>
      <dsp:spPr>
        <a:xfrm>
          <a:off x="0" y="1827"/>
          <a:ext cx="6797675" cy="7787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07416-E336-42C3-98A2-79165027027F}">
      <dsp:nvSpPr>
        <dsp:cNvPr id="0" name=""/>
        <dsp:cNvSpPr/>
      </dsp:nvSpPr>
      <dsp:spPr>
        <a:xfrm>
          <a:off x="235585" y="177056"/>
          <a:ext cx="428336" cy="42833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CCFEA-F819-47E7-9D82-F8AAF78958A2}">
      <dsp:nvSpPr>
        <dsp:cNvPr id="0" name=""/>
        <dsp:cNvSpPr/>
      </dsp:nvSpPr>
      <dsp:spPr>
        <a:xfrm>
          <a:off x="899507" y="1827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No tier of entry</a:t>
          </a:r>
          <a:endParaRPr lang="en-US" sz="1700" kern="1200"/>
        </a:p>
      </dsp:txBody>
      <dsp:txXfrm>
        <a:off x="899507" y="1827"/>
        <a:ext cx="5898167" cy="778794"/>
      </dsp:txXfrm>
    </dsp:sp>
    <dsp:sp modelId="{6D0328EA-EF94-4860-9B9E-9F6D97463E20}">
      <dsp:nvSpPr>
        <dsp:cNvPr id="0" name=""/>
        <dsp:cNvSpPr/>
      </dsp:nvSpPr>
      <dsp:spPr>
        <a:xfrm>
          <a:off x="0" y="975320"/>
          <a:ext cx="6797675" cy="7787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44C1F-9E77-4297-9FC7-DE0A330C37C9}">
      <dsp:nvSpPr>
        <dsp:cNvPr id="0" name=""/>
        <dsp:cNvSpPr/>
      </dsp:nvSpPr>
      <dsp:spPr>
        <a:xfrm>
          <a:off x="235585" y="1150548"/>
          <a:ext cx="428336" cy="42833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D80AD-BEF8-41B7-B558-ABD1302B7391}">
      <dsp:nvSpPr>
        <dsp:cNvPr id="0" name=""/>
        <dsp:cNvSpPr/>
      </dsp:nvSpPr>
      <dsp:spPr>
        <a:xfrm>
          <a:off x="899507" y="975320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Every student sits the same exam</a:t>
          </a:r>
          <a:endParaRPr lang="en-US" sz="1700" kern="1200"/>
        </a:p>
      </dsp:txBody>
      <dsp:txXfrm>
        <a:off x="899507" y="975320"/>
        <a:ext cx="5898167" cy="778794"/>
      </dsp:txXfrm>
    </dsp:sp>
    <dsp:sp modelId="{013EF598-C0CD-44CE-89A3-9AFDC36B06F8}">
      <dsp:nvSpPr>
        <dsp:cNvPr id="0" name=""/>
        <dsp:cNvSpPr/>
      </dsp:nvSpPr>
      <dsp:spPr>
        <a:xfrm>
          <a:off x="0" y="1948812"/>
          <a:ext cx="6797675" cy="7787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1266E-A449-4B0C-930F-5F5FE3995B7E}">
      <dsp:nvSpPr>
        <dsp:cNvPr id="0" name=""/>
        <dsp:cNvSpPr/>
      </dsp:nvSpPr>
      <dsp:spPr>
        <a:xfrm>
          <a:off x="235585" y="2124041"/>
          <a:ext cx="428336" cy="42833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280B6-6346-4F58-8F2A-7692B2EC7161}">
      <dsp:nvSpPr>
        <dsp:cNvPr id="0" name=""/>
        <dsp:cNvSpPr/>
      </dsp:nvSpPr>
      <dsp:spPr>
        <a:xfrm>
          <a:off x="899507" y="1948812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Students prepare for </a:t>
          </a:r>
          <a:r>
            <a:rPr lang="en-GB" sz="1700" b="1" kern="1200"/>
            <a:t>two</a:t>
          </a:r>
          <a:r>
            <a:rPr lang="en-GB" sz="1700" kern="1200"/>
            <a:t> qualifications:</a:t>
          </a:r>
          <a:endParaRPr lang="en-US" sz="1700" kern="1200"/>
        </a:p>
      </dsp:txBody>
      <dsp:txXfrm>
        <a:off x="899507" y="1948812"/>
        <a:ext cx="5898167" cy="778794"/>
      </dsp:txXfrm>
    </dsp:sp>
    <dsp:sp modelId="{7B240726-B9E2-468B-94D8-22CBD17EBC0A}">
      <dsp:nvSpPr>
        <dsp:cNvPr id="0" name=""/>
        <dsp:cNvSpPr/>
      </dsp:nvSpPr>
      <dsp:spPr>
        <a:xfrm>
          <a:off x="0" y="2922305"/>
          <a:ext cx="6797675" cy="7787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5A002-3E26-4538-9CC9-DA9518C1E9B3}">
      <dsp:nvSpPr>
        <dsp:cNvPr id="0" name=""/>
        <dsp:cNvSpPr/>
      </dsp:nvSpPr>
      <dsp:spPr>
        <a:xfrm>
          <a:off x="235585" y="3097533"/>
          <a:ext cx="428336" cy="42833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F5288-1450-470A-A27F-14D36F811BA9}">
      <dsp:nvSpPr>
        <dsp:cNvPr id="0" name=""/>
        <dsp:cNvSpPr/>
      </dsp:nvSpPr>
      <dsp:spPr>
        <a:xfrm>
          <a:off x="899507" y="2922305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GCSE English Literature</a:t>
          </a:r>
          <a:endParaRPr lang="en-US" sz="1700" kern="1200"/>
        </a:p>
      </dsp:txBody>
      <dsp:txXfrm>
        <a:off x="899507" y="2922305"/>
        <a:ext cx="5898167" cy="778794"/>
      </dsp:txXfrm>
    </dsp:sp>
    <dsp:sp modelId="{88259A95-6B3E-46F6-A901-7C72A4E96FBF}">
      <dsp:nvSpPr>
        <dsp:cNvPr id="0" name=""/>
        <dsp:cNvSpPr/>
      </dsp:nvSpPr>
      <dsp:spPr>
        <a:xfrm>
          <a:off x="0" y="3895797"/>
          <a:ext cx="6797675" cy="7787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37C5C-4606-441D-97BB-57D22B467963}">
      <dsp:nvSpPr>
        <dsp:cNvPr id="0" name=""/>
        <dsp:cNvSpPr/>
      </dsp:nvSpPr>
      <dsp:spPr>
        <a:xfrm>
          <a:off x="235585" y="4071026"/>
          <a:ext cx="428336" cy="42833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AD698-B137-4981-98B8-2AE49DF891B8}">
      <dsp:nvSpPr>
        <dsp:cNvPr id="0" name=""/>
        <dsp:cNvSpPr/>
      </dsp:nvSpPr>
      <dsp:spPr>
        <a:xfrm>
          <a:off x="899507" y="3895797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GCSE English Language</a:t>
          </a:r>
          <a:endParaRPr lang="en-US" sz="1700" kern="1200"/>
        </a:p>
      </dsp:txBody>
      <dsp:txXfrm>
        <a:off x="899507" y="3895797"/>
        <a:ext cx="5898167" cy="778794"/>
      </dsp:txXfrm>
    </dsp:sp>
    <dsp:sp modelId="{DE260031-582C-4C53-BAE9-F0863D64BD48}">
      <dsp:nvSpPr>
        <dsp:cNvPr id="0" name=""/>
        <dsp:cNvSpPr/>
      </dsp:nvSpPr>
      <dsp:spPr>
        <a:xfrm>
          <a:off x="0" y="4869290"/>
          <a:ext cx="6797675" cy="7787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929DA-323E-4E95-A806-51BE2344C622}">
      <dsp:nvSpPr>
        <dsp:cNvPr id="0" name=""/>
        <dsp:cNvSpPr/>
      </dsp:nvSpPr>
      <dsp:spPr>
        <a:xfrm>
          <a:off x="235585" y="5044518"/>
          <a:ext cx="428336" cy="428336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82C76-F3B6-499B-8F98-D15084E602B2}">
      <dsp:nvSpPr>
        <dsp:cNvPr id="0" name=""/>
        <dsp:cNvSpPr/>
      </dsp:nvSpPr>
      <dsp:spPr>
        <a:xfrm>
          <a:off x="899507" y="4869290"/>
          <a:ext cx="5898167" cy="77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2" tIns="82422" rIns="82422" bIns="8242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Spoken Language endorsement- </a:t>
          </a:r>
          <a:r>
            <a:rPr lang="en-GB" sz="1700" kern="1200"/>
            <a:t>does not count towards ‘grade’, but is shown on certificate as</a:t>
          </a:r>
          <a:r>
            <a:rPr lang="en-GB" sz="1700" kern="1200">
              <a:latin typeface="Calibri Light"/>
            </a:rPr>
            <a:t> </a:t>
          </a:r>
          <a:r>
            <a:rPr lang="en-GB" sz="1700" kern="1200"/>
            <a:t>Pass, Merit or Distinction</a:t>
          </a:r>
          <a:endParaRPr lang="en-US" sz="1700" kern="1200"/>
        </a:p>
      </dsp:txBody>
      <dsp:txXfrm>
        <a:off x="899507" y="4869290"/>
        <a:ext cx="5898167" cy="778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E91DA-B146-4545-BCEF-988709C2CE10}">
      <dsp:nvSpPr>
        <dsp:cNvPr id="0" name=""/>
        <dsp:cNvSpPr/>
      </dsp:nvSpPr>
      <dsp:spPr>
        <a:xfrm>
          <a:off x="0" y="4413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3599A-F972-4647-A419-127C97FEC2AB}">
      <dsp:nvSpPr>
        <dsp:cNvPr id="0" name=""/>
        <dsp:cNvSpPr/>
      </dsp:nvSpPr>
      <dsp:spPr>
        <a:xfrm>
          <a:off x="284404" y="215954"/>
          <a:ext cx="517099" cy="51709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BC91F-88FC-4531-ACC0-FD3F49D6D08A}">
      <dsp:nvSpPr>
        <dsp:cNvPr id="0" name=""/>
        <dsp:cNvSpPr/>
      </dsp:nvSpPr>
      <dsp:spPr>
        <a:xfrm>
          <a:off x="1085908" y="4413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Read texts in class/ set for homework </a:t>
          </a:r>
          <a:endParaRPr lang="en-US" sz="1900" kern="1200"/>
        </a:p>
      </dsp:txBody>
      <dsp:txXfrm>
        <a:off x="1085908" y="4413"/>
        <a:ext cx="5711766" cy="940180"/>
      </dsp:txXfrm>
    </dsp:sp>
    <dsp:sp modelId="{41E713B9-FDA3-41A7-8B4B-7B2F19AB26EC}">
      <dsp:nvSpPr>
        <dsp:cNvPr id="0" name=""/>
        <dsp:cNvSpPr/>
      </dsp:nvSpPr>
      <dsp:spPr>
        <a:xfrm>
          <a:off x="0" y="1179639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2CE3C-7C4D-4E9C-85A6-4DE1439F0958}">
      <dsp:nvSpPr>
        <dsp:cNvPr id="0" name=""/>
        <dsp:cNvSpPr/>
      </dsp:nvSpPr>
      <dsp:spPr>
        <a:xfrm>
          <a:off x="284404" y="1391180"/>
          <a:ext cx="517099" cy="51709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B7432-7639-4DC2-A17A-3DA3FCC10AF6}">
      <dsp:nvSpPr>
        <dsp:cNvPr id="0" name=""/>
        <dsp:cNvSpPr/>
      </dsp:nvSpPr>
      <dsp:spPr>
        <a:xfrm>
          <a:off x="1085908" y="1179639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Supported with activities </a:t>
          </a:r>
          <a:endParaRPr lang="en-US" sz="1900" kern="1200"/>
        </a:p>
      </dsp:txBody>
      <dsp:txXfrm>
        <a:off x="1085908" y="1179639"/>
        <a:ext cx="5711766" cy="940180"/>
      </dsp:txXfrm>
    </dsp:sp>
    <dsp:sp modelId="{FD4469FD-ED88-4B22-AD64-ADF59FE552FF}">
      <dsp:nvSpPr>
        <dsp:cNvPr id="0" name=""/>
        <dsp:cNvSpPr/>
      </dsp:nvSpPr>
      <dsp:spPr>
        <a:xfrm>
          <a:off x="0" y="2354865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83A3C-7941-4B76-8450-75FEEF139DEC}">
      <dsp:nvSpPr>
        <dsp:cNvPr id="0" name=""/>
        <dsp:cNvSpPr/>
      </dsp:nvSpPr>
      <dsp:spPr>
        <a:xfrm>
          <a:off x="284404" y="2566406"/>
          <a:ext cx="517099" cy="51709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71AA6-27C8-4D60-93A3-19DA0201016F}">
      <dsp:nvSpPr>
        <dsp:cNvPr id="0" name=""/>
        <dsp:cNvSpPr/>
      </dsp:nvSpPr>
      <dsp:spPr>
        <a:xfrm>
          <a:off x="1085908" y="2354865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Build skills for Language and Literature</a:t>
          </a:r>
          <a:endParaRPr lang="en-US" sz="1900" kern="1200"/>
        </a:p>
      </dsp:txBody>
      <dsp:txXfrm>
        <a:off x="1085908" y="2354865"/>
        <a:ext cx="5711766" cy="940180"/>
      </dsp:txXfrm>
    </dsp:sp>
    <dsp:sp modelId="{3FB9190F-B214-4946-90DA-6130FB10AF37}">
      <dsp:nvSpPr>
        <dsp:cNvPr id="0" name=""/>
        <dsp:cNvSpPr/>
      </dsp:nvSpPr>
      <dsp:spPr>
        <a:xfrm>
          <a:off x="0" y="3530091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85E28-C7E0-481A-87B6-93F0C56751B7}">
      <dsp:nvSpPr>
        <dsp:cNvPr id="0" name=""/>
        <dsp:cNvSpPr/>
      </dsp:nvSpPr>
      <dsp:spPr>
        <a:xfrm>
          <a:off x="284404" y="3741632"/>
          <a:ext cx="517099" cy="51709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E899E-E6B3-47F7-BA85-EB5B1CC3C8CA}">
      <dsp:nvSpPr>
        <dsp:cNvPr id="0" name=""/>
        <dsp:cNvSpPr/>
      </dsp:nvSpPr>
      <dsp:spPr>
        <a:xfrm>
          <a:off x="1085908" y="3530091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Assessed ‘like the GCSE’ </a:t>
          </a:r>
          <a:endParaRPr lang="en-US" sz="1900" kern="1200"/>
        </a:p>
      </dsp:txBody>
      <dsp:txXfrm>
        <a:off x="1085908" y="3530091"/>
        <a:ext cx="5711766" cy="940180"/>
      </dsp:txXfrm>
    </dsp:sp>
    <dsp:sp modelId="{D76E26D7-ABA0-4602-A74E-3B278ED8E82C}">
      <dsp:nvSpPr>
        <dsp:cNvPr id="0" name=""/>
        <dsp:cNvSpPr/>
      </dsp:nvSpPr>
      <dsp:spPr>
        <a:xfrm>
          <a:off x="0" y="4705317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8C83C-30CF-47FD-9D0A-F25A031CF728}">
      <dsp:nvSpPr>
        <dsp:cNvPr id="0" name=""/>
        <dsp:cNvSpPr/>
      </dsp:nvSpPr>
      <dsp:spPr>
        <a:xfrm>
          <a:off x="284404" y="4916857"/>
          <a:ext cx="517099" cy="517099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449C-0E69-49BE-B681-D8B59EA18F03}">
      <dsp:nvSpPr>
        <dsp:cNvPr id="0" name=""/>
        <dsp:cNvSpPr/>
      </dsp:nvSpPr>
      <dsp:spPr>
        <a:xfrm>
          <a:off x="1085908" y="4705317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SWaNS- focused feedback for improvement</a:t>
          </a:r>
          <a:endParaRPr lang="en-US" sz="1900" kern="1200"/>
        </a:p>
      </dsp:txBody>
      <dsp:txXfrm>
        <a:off x="1085908" y="4705317"/>
        <a:ext cx="5711766" cy="940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B309A-B570-4228-94CA-8961B817CA84}">
      <dsp:nvSpPr>
        <dsp:cNvPr id="0" name=""/>
        <dsp:cNvSpPr/>
      </dsp:nvSpPr>
      <dsp:spPr>
        <a:xfrm>
          <a:off x="297921" y="1984"/>
          <a:ext cx="5500156" cy="13096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What is a writer saying?</a:t>
          </a:r>
        </a:p>
      </dsp:txBody>
      <dsp:txXfrm>
        <a:off x="297921" y="1984"/>
        <a:ext cx="5500156" cy="1309687"/>
      </dsp:txXfrm>
    </dsp:sp>
    <dsp:sp modelId="{29342AA4-8D16-4C76-A1A7-D3A20F797293}">
      <dsp:nvSpPr>
        <dsp:cNvPr id="0" name=""/>
        <dsp:cNvSpPr/>
      </dsp:nvSpPr>
      <dsp:spPr>
        <a:xfrm>
          <a:off x="306309" y="1377156"/>
          <a:ext cx="5483380" cy="13096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How is that shown to us? </a:t>
          </a:r>
        </a:p>
      </dsp:txBody>
      <dsp:txXfrm>
        <a:off x="306309" y="1377156"/>
        <a:ext cx="5483380" cy="1309687"/>
      </dsp:txXfrm>
    </dsp:sp>
    <dsp:sp modelId="{034E02C6-CD00-4397-BD77-A93866178B1D}">
      <dsp:nvSpPr>
        <dsp:cNvPr id="0" name=""/>
        <dsp:cNvSpPr/>
      </dsp:nvSpPr>
      <dsp:spPr>
        <a:xfrm>
          <a:off x="0" y="2752328"/>
          <a:ext cx="6096000" cy="13096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Why did they make that choice? Why do they want us to feel? </a:t>
          </a:r>
        </a:p>
      </dsp:txBody>
      <dsp:txXfrm>
        <a:off x="0" y="2752328"/>
        <a:ext cx="6096000" cy="13096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60D93-C117-4A1D-93FF-0668670AA55F}">
      <dsp:nvSpPr>
        <dsp:cNvPr id="0" name=""/>
        <dsp:cNvSpPr/>
      </dsp:nvSpPr>
      <dsp:spPr>
        <a:xfrm>
          <a:off x="0" y="2096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97DA4-AC81-4651-92F5-7BF7B05FBC96}">
      <dsp:nvSpPr>
        <dsp:cNvPr id="0" name=""/>
        <dsp:cNvSpPr/>
      </dsp:nvSpPr>
      <dsp:spPr>
        <a:xfrm>
          <a:off x="321428" y="241175"/>
          <a:ext cx="584416" cy="5844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B2E37-497A-4A4B-8307-D9F5E15030DA}">
      <dsp:nvSpPr>
        <dsp:cNvPr id="0" name=""/>
        <dsp:cNvSpPr/>
      </dsp:nvSpPr>
      <dsp:spPr>
        <a:xfrm>
          <a:off x="1227274" y="2096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Any topic could come up on any paper</a:t>
          </a:r>
          <a:endParaRPr lang="en-US" sz="2000" kern="1200"/>
        </a:p>
      </dsp:txBody>
      <dsp:txXfrm>
        <a:off x="1227274" y="2096"/>
        <a:ext cx="5683112" cy="1062575"/>
      </dsp:txXfrm>
    </dsp:sp>
    <dsp:sp modelId="{006451D1-808E-498B-9439-FBA40ACBF1FB}">
      <dsp:nvSpPr>
        <dsp:cNvPr id="0" name=""/>
        <dsp:cNvSpPr/>
      </dsp:nvSpPr>
      <dsp:spPr>
        <a:xfrm>
          <a:off x="0" y="1330315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AA6E3-DB05-4596-AFF5-0B27064A6D98}">
      <dsp:nvSpPr>
        <dsp:cNvPr id="0" name=""/>
        <dsp:cNvSpPr/>
      </dsp:nvSpPr>
      <dsp:spPr>
        <a:xfrm>
          <a:off x="321428" y="1569394"/>
          <a:ext cx="584416" cy="5844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78524-045B-46C4-82CF-23B486D7B374}">
      <dsp:nvSpPr>
        <dsp:cNvPr id="0" name=""/>
        <dsp:cNvSpPr/>
      </dsp:nvSpPr>
      <dsp:spPr>
        <a:xfrm>
          <a:off x="1227274" y="1330315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 mix of question styles including single mark questions, multi-step problems and multiple-choice questions</a:t>
          </a:r>
          <a:endParaRPr lang="en-US" sz="2000" kern="1200"/>
        </a:p>
      </dsp:txBody>
      <dsp:txXfrm>
        <a:off x="1227274" y="1330315"/>
        <a:ext cx="5683112" cy="1062575"/>
      </dsp:txXfrm>
    </dsp:sp>
    <dsp:sp modelId="{F2EF7A2F-F067-43D7-A72A-79C00CCE3F1F}">
      <dsp:nvSpPr>
        <dsp:cNvPr id="0" name=""/>
        <dsp:cNvSpPr/>
      </dsp:nvSpPr>
      <dsp:spPr>
        <a:xfrm>
          <a:off x="0" y="2658534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81431-E425-4C73-9BFB-D043A1107EBC}">
      <dsp:nvSpPr>
        <dsp:cNvPr id="0" name=""/>
        <dsp:cNvSpPr/>
      </dsp:nvSpPr>
      <dsp:spPr>
        <a:xfrm>
          <a:off x="321428" y="2897613"/>
          <a:ext cx="584416" cy="5844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F486C-D507-4703-AC9D-1D0B22A21875}">
      <dsp:nvSpPr>
        <dsp:cNvPr id="0" name=""/>
        <dsp:cNvSpPr/>
      </dsp:nvSpPr>
      <dsp:spPr>
        <a:xfrm>
          <a:off x="1227274" y="2658534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questions get more difficult as you work through the papers</a:t>
          </a:r>
          <a:endParaRPr lang="en-US" sz="2000" kern="1200"/>
        </a:p>
      </dsp:txBody>
      <dsp:txXfrm>
        <a:off x="1227274" y="2658534"/>
        <a:ext cx="5683112" cy="1062575"/>
      </dsp:txXfrm>
    </dsp:sp>
    <dsp:sp modelId="{ED899A3A-FCEF-44C2-A5CB-3CBFC854D210}">
      <dsp:nvSpPr>
        <dsp:cNvPr id="0" name=""/>
        <dsp:cNvSpPr/>
      </dsp:nvSpPr>
      <dsp:spPr>
        <a:xfrm>
          <a:off x="0" y="3986753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8728A-A197-46B5-BBF7-D4BA3312C345}">
      <dsp:nvSpPr>
        <dsp:cNvPr id="0" name=""/>
        <dsp:cNvSpPr/>
      </dsp:nvSpPr>
      <dsp:spPr>
        <a:xfrm>
          <a:off x="321428" y="4225832"/>
          <a:ext cx="584416" cy="5844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7059A-25AC-4C4F-8A9A-B48C28A085D9}">
      <dsp:nvSpPr>
        <dsp:cNvPr id="0" name=""/>
        <dsp:cNvSpPr/>
      </dsp:nvSpPr>
      <dsp:spPr>
        <a:xfrm>
          <a:off x="1227274" y="3986753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Calibri Light"/>
            </a:rPr>
            <a:t>A formula </a:t>
          </a:r>
          <a:r>
            <a:rPr lang="en-GB" sz="2000" kern="1200"/>
            <a:t>sheet will </a:t>
          </a:r>
          <a:r>
            <a:rPr lang="en-GB" sz="2000" kern="1200">
              <a:latin typeface="Calibri Light"/>
            </a:rPr>
            <a:t>be provided </a:t>
          </a:r>
          <a:endParaRPr lang="en-US" sz="2000" kern="1200"/>
        </a:p>
      </dsp:txBody>
      <dsp:txXfrm>
        <a:off x="1227274" y="3986753"/>
        <a:ext cx="5683112" cy="10625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26F-2563-4679-9AC7-8370EF1BAC5A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48376-B806-4091-A1B6-9C5AAB572E7D}">
      <dsp:nvSpPr>
        <dsp:cNvPr id="0" name=""/>
        <dsp:cNvSpPr/>
      </dsp:nvSpPr>
      <dsp:spPr>
        <a:xfrm>
          <a:off x="0" y="2758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Formula sheet – you need to</a:t>
          </a:r>
          <a:r>
            <a:rPr lang="en-GB" sz="2300" kern="1200">
              <a:latin typeface="Calibri Light"/>
            </a:rPr>
            <a:t> be able to use</a:t>
          </a:r>
          <a:r>
            <a:rPr lang="en-GB" sz="2300" kern="1200"/>
            <a:t> these</a:t>
          </a:r>
          <a:endParaRPr lang="en-US" sz="2300" kern="1200"/>
        </a:p>
      </dsp:txBody>
      <dsp:txXfrm>
        <a:off x="0" y="2758"/>
        <a:ext cx="6797675" cy="513126"/>
      </dsp:txXfrm>
    </dsp:sp>
    <dsp:sp modelId="{387FF98F-9FDC-47A9-845F-7E5F00DBDFCE}">
      <dsp:nvSpPr>
        <dsp:cNvPr id="0" name=""/>
        <dsp:cNvSpPr/>
      </dsp:nvSpPr>
      <dsp:spPr>
        <a:xfrm>
          <a:off x="0" y="515885"/>
          <a:ext cx="6797675" cy="0"/>
        </a:xfrm>
        <a:prstGeom prst="line">
          <a:avLst/>
        </a:prstGeom>
        <a:solidFill>
          <a:schemeClr val="accent2">
            <a:hueOff val="324009"/>
            <a:satOff val="45"/>
            <a:lumOff val="39"/>
            <a:alphaOff val="0"/>
          </a:schemeClr>
        </a:solidFill>
        <a:ln w="15875" cap="flat" cmpd="sng" algn="ctr">
          <a:solidFill>
            <a:schemeClr val="accent2">
              <a:hueOff val="324009"/>
              <a:satOff val="45"/>
              <a:lumOff val="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8E49E-7C2B-436B-BC98-E716A3A817A7}">
      <dsp:nvSpPr>
        <dsp:cNvPr id="0" name=""/>
        <dsp:cNvSpPr/>
      </dsp:nvSpPr>
      <dsp:spPr>
        <a:xfrm>
          <a:off x="0" y="515885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Revision guide (given out during lockdown)</a:t>
          </a:r>
          <a:endParaRPr lang="en-US" sz="2300" kern="1200"/>
        </a:p>
      </dsp:txBody>
      <dsp:txXfrm>
        <a:off x="0" y="515885"/>
        <a:ext cx="6797675" cy="513126"/>
      </dsp:txXfrm>
    </dsp:sp>
    <dsp:sp modelId="{C1593480-49E0-4F9C-A886-852286E6085D}">
      <dsp:nvSpPr>
        <dsp:cNvPr id="0" name=""/>
        <dsp:cNvSpPr/>
      </dsp:nvSpPr>
      <dsp:spPr>
        <a:xfrm>
          <a:off x="0" y="1029012"/>
          <a:ext cx="6797675" cy="0"/>
        </a:xfrm>
        <a:prstGeom prst="line">
          <a:avLst/>
        </a:prstGeom>
        <a:solidFill>
          <a:schemeClr val="accent2">
            <a:hueOff val="648018"/>
            <a:satOff val="90"/>
            <a:lumOff val="78"/>
            <a:alphaOff val="0"/>
          </a:schemeClr>
        </a:solidFill>
        <a:ln w="15875" cap="flat" cmpd="sng" algn="ctr">
          <a:solidFill>
            <a:schemeClr val="accent2">
              <a:hueOff val="648018"/>
              <a:satOff val="90"/>
              <a:lumOff val="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8761C-0C6A-4A22-A4A0-0C9DB1D2D46F}">
      <dsp:nvSpPr>
        <dsp:cNvPr id="0" name=""/>
        <dsp:cNvSpPr/>
      </dsp:nvSpPr>
      <dsp:spPr>
        <a:xfrm>
          <a:off x="0" y="1029012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2 Black Pens</a:t>
          </a:r>
          <a:endParaRPr lang="en-US" sz="2300" kern="1200"/>
        </a:p>
      </dsp:txBody>
      <dsp:txXfrm>
        <a:off x="0" y="1029012"/>
        <a:ext cx="6797675" cy="513126"/>
      </dsp:txXfrm>
    </dsp:sp>
    <dsp:sp modelId="{48F45497-6756-4B3A-B112-4344766FD938}">
      <dsp:nvSpPr>
        <dsp:cNvPr id="0" name=""/>
        <dsp:cNvSpPr/>
      </dsp:nvSpPr>
      <dsp:spPr>
        <a:xfrm>
          <a:off x="0" y="1542139"/>
          <a:ext cx="6797675" cy="0"/>
        </a:xfrm>
        <a:prstGeom prst="line">
          <a:avLst/>
        </a:prstGeom>
        <a:solidFill>
          <a:schemeClr val="accent2">
            <a:hueOff val="972027"/>
            <a:satOff val="135"/>
            <a:lumOff val="118"/>
            <a:alphaOff val="0"/>
          </a:schemeClr>
        </a:solidFill>
        <a:ln w="15875" cap="flat" cmpd="sng" algn="ctr">
          <a:solidFill>
            <a:schemeClr val="accent2">
              <a:hueOff val="972027"/>
              <a:satOff val="135"/>
              <a:lumOff val="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22EAE-D8AF-4550-98BB-DE97726E7DCF}">
      <dsp:nvSpPr>
        <dsp:cNvPr id="0" name=""/>
        <dsp:cNvSpPr/>
      </dsp:nvSpPr>
      <dsp:spPr>
        <a:xfrm>
          <a:off x="0" y="1542139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Pencil</a:t>
          </a:r>
          <a:endParaRPr lang="en-US" sz="2300" kern="1200"/>
        </a:p>
      </dsp:txBody>
      <dsp:txXfrm>
        <a:off x="0" y="1542139"/>
        <a:ext cx="6797675" cy="513126"/>
      </dsp:txXfrm>
    </dsp:sp>
    <dsp:sp modelId="{58A627C4-4525-43E7-A541-1DCF3F630DF3}">
      <dsp:nvSpPr>
        <dsp:cNvPr id="0" name=""/>
        <dsp:cNvSpPr/>
      </dsp:nvSpPr>
      <dsp:spPr>
        <a:xfrm>
          <a:off x="0" y="2055265"/>
          <a:ext cx="6797675" cy="0"/>
        </a:xfrm>
        <a:prstGeom prst="line">
          <a:avLst/>
        </a:prstGeom>
        <a:solidFill>
          <a:schemeClr val="accent2">
            <a:hueOff val="1296036"/>
            <a:satOff val="180"/>
            <a:lumOff val="157"/>
            <a:alphaOff val="0"/>
          </a:schemeClr>
        </a:solidFill>
        <a:ln w="15875" cap="flat" cmpd="sng" algn="ctr">
          <a:solidFill>
            <a:schemeClr val="accent2">
              <a:hueOff val="1296036"/>
              <a:satOff val="180"/>
              <a:lumOff val="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102E7-0F45-404E-9935-ACC4A9A2774E}">
      <dsp:nvSpPr>
        <dsp:cNvPr id="0" name=""/>
        <dsp:cNvSpPr/>
      </dsp:nvSpPr>
      <dsp:spPr>
        <a:xfrm>
          <a:off x="0" y="2055265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Ruler</a:t>
          </a:r>
          <a:endParaRPr lang="en-US" sz="2300" kern="1200"/>
        </a:p>
      </dsp:txBody>
      <dsp:txXfrm>
        <a:off x="0" y="2055265"/>
        <a:ext cx="6797675" cy="513126"/>
      </dsp:txXfrm>
    </dsp:sp>
    <dsp:sp modelId="{D87BAA87-F607-4C56-861C-3B5790D5854B}">
      <dsp:nvSpPr>
        <dsp:cNvPr id="0" name=""/>
        <dsp:cNvSpPr/>
      </dsp:nvSpPr>
      <dsp:spPr>
        <a:xfrm>
          <a:off x="0" y="2568392"/>
          <a:ext cx="6797675" cy="0"/>
        </a:xfrm>
        <a:prstGeom prst="line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accent2">
              <a:hueOff val="1620045"/>
              <a:satOff val="225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7F029-DC0E-48B9-BCD0-4980381A0C35}">
      <dsp:nvSpPr>
        <dsp:cNvPr id="0" name=""/>
        <dsp:cNvSpPr/>
      </dsp:nvSpPr>
      <dsp:spPr>
        <a:xfrm>
          <a:off x="0" y="2568392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Compass</a:t>
          </a:r>
          <a:endParaRPr lang="en-US" sz="2300" kern="1200"/>
        </a:p>
      </dsp:txBody>
      <dsp:txXfrm>
        <a:off x="0" y="2568392"/>
        <a:ext cx="6797675" cy="513126"/>
      </dsp:txXfrm>
    </dsp:sp>
    <dsp:sp modelId="{8562439A-C211-4FE9-9BDC-E5AF320D5F84}">
      <dsp:nvSpPr>
        <dsp:cNvPr id="0" name=""/>
        <dsp:cNvSpPr/>
      </dsp:nvSpPr>
      <dsp:spPr>
        <a:xfrm>
          <a:off x="0" y="3081519"/>
          <a:ext cx="6797675" cy="0"/>
        </a:xfrm>
        <a:prstGeom prst="line">
          <a:avLst/>
        </a:prstGeom>
        <a:solidFill>
          <a:schemeClr val="accent2">
            <a:hueOff val="1944054"/>
            <a:satOff val="271"/>
            <a:lumOff val="235"/>
            <a:alphaOff val="0"/>
          </a:schemeClr>
        </a:solidFill>
        <a:ln w="15875" cap="flat" cmpd="sng" algn="ctr">
          <a:solidFill>
            <a:schemeClr val="accent2">
              <a:hueOff val="1944054"/>
              <a:satOff val="271"/>
              <a:lumOff val="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CCA8D-8354-41FD-992C-ABFAEF92FC1B}">
      <dsp:nvSpPr>
        <dsp:cNvPr id="0" name=""/>
        <dsp:cNvSpPr/>
      </dsp:nvSpPr>
      <dsp:spPr>
        <a:xfrm>
          <a:off x="0" y="3081519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Protractor</a:t>
          </a:r>
          <a:endParaRPr lang="en-US" sz="2300" kern="1200"/>
        </a:p>
      </dsp:txBody>
      <dsp:txXfrm>
        <a:off x="0" y="3081519"/>
        <a:ext cx="6797675" cy="513126"/>
      </dsp:txXfrm>
    </dsp:sp>
    <dsp:sp modelId="{5D6346E2-72A9-4506-ABFD-41605BE9AAFB}">
      <dsp:nvSpPr>
        <dsp:cNvPr id="0" name=""/>
        <dsp:cNvSpPr/>
      </dsp:nvSpPr>
      <dsp:spPr>
        <a:xfrm>
          <a:off x="0" y="3594646"/>
          <a:ext cx="6797675" cy="0"/>
        </a:xfrm>
        <a:prstGeom prst="line">
          <a:avLst/>
        </a:prstGeom>
        <a:solidFill>
          <a:schemeClr val="accent2">
            <a:hueOff val="2268063"/>
            <a:satOff val="316"/>
            <a:lumOff val="274"/>
            <a:alphaOff val="0"/>
          </a:schemeClr>
        </a:solidFill>
        <a:ln w="15875" cap="flat" cmpd="sng" algn="ctr">
          <a:solidFill>
            <a:schemeClr val="accent2">
              <a:hueOff val="2268063"/>
              <a:satOff val="316"/>
              <a:lumOff val="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27831-0E36-4CEC-99D3-36BE68DF0667}">
      <dsp:nvSpPr>
        <dsp:cNvPr id="0" name=""/>
        <dsp:cNvSpPr/>
      </dsp:nvSpPr>
      <dsp:spPr>
        <a:xfrm>
          <a:off x="0" y="3594646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Rubber</a:t>
          </a:r>
          <a:endParaRPr lang="en-US" sz="2300" kern="1200"/>
        </a:p>
      </dsp:txBody>
      <dsp:txXfrm>
        <a:off x="0" y="3594646"/>
        <a:ext cx="6797675" cy="513126"/>
      </dsp:txXfrm>
    </dsp:sp>
    <dsp:sp modelId="{49DDC2DF-3E3A-43B8-88DA-4E39131D33AE}">
      <dsp:nvSpPr>
        <dsp:cNvPr id="0" name=""/>
        <dsp:cNvSpPr/>
      </dsp:nvSpPr>
      <dsp:spPr>
        <a:xfrm>
          <a:off x="0" y="4107772"/>
          <a:ext cx="6797675" cy="0"/>
        </a:xfrm>
        <a:prstGeom prst="line">
          <a:avLst/>
        </a:prstGeom>
        <a:solidFill>
          <a:schemeClr val="accent2">
            <a:hueOff val="2592072"/>
            <a:satOff val="361"/>
            <a:lumOff val="314"/>
            <a:alphaOff val="0"/>
          </a:schemeClr>
        </a:solidFill>
        <a:ln w="15875" cap="flat" cmpd="sng" algn="ctr">
          <a:solidFill>
            <a:schemeClr val="accent2">
              <a:hueOff val="2592072"/>
              <a:satOff val="361"/>
              <a:lumOff val="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CF7C6-C163-4FB3-B3BC-4131219C6691}">
      <dsp:nvSpPr>
        <dsp:cNvPr id="0" name=""/>
        <dsp:cNvSpPr/>
      </dsp:nvSpPr>
      <dsp:spPr>
        <a:xfrm>
          <a:off x="0" y="4107772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Scientific calculators £</a:t>
          </a:r>
          <a:r>
            <a:rPr lang="en-GB" sz="2300" kern="1200">
              <a:latin typeface="Calibri Light"/>
            </a:rPr>
            <a:t>8.50</a:t>
          </a:r>
          <a:r>
            <a:rPr lang="en-GB" sz="2300" kern="1200"/>
            <a:t> **</a:t>
          </a:r>
          <a:endParaRPr lang="en-US" sz="2300" kern="1200"/>
        </a:p>
      </dsp:txBody>
      <dsp:txXfrm>
        <a:off x="0" y="4107772"/>
        <a:ext cx="6797675" cy="513126"/>
      </dsp:txXfrm>
    </dsp:sp>
    <dsp:sp modelId="{7B6CA859-A6A2-4AC1-BBEA-3F034760129B}">
      <dsp:nvSpPr>
        <dsp:cNvPr id="0" name=""/>
        <dsp:cNvSpPr/>
      </dsp:nvSpPr>
      <dsp:spPr>
        <a:xfrm>
          <a:off x="0" y="4620899"/>
          <a:ext cx="6797675" cy="0"/>
        </a:xfrm>
        <a:prstGeom prst="line">
          <a:avLst/>
        </a:prstGeom>
        <a:solidFill>
          <a:schemeClr val="accent2">
            <a:hueOff val="2916081"/>
            <a:satOff val="406"/>
            <a:lumOff val="353"/>
            <a:alphaOff val="0"/>
          </a:schemeClr>
        </a:solidFill>
        <a:ln w="15875" cap="flat" cmpd="sng" algn="ctr">
          <a:solidFill>
            <a:schemeClr val="accent2">
              <a:hueOff val="2916081"/>
              <a:satOff val="406"/>
              <a:lumOff val="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D01E7-AEFF-44C6-AD5A-0E532113FEC1}">
      <dsp:nvSpPr>
        <dsp:cNvPr id="0" name=""/>
        <dsp:cNvSpPr/>
      </dsp:nvSpPr>
      <dsp:spPr>
        <a:xfrm>
          <a:off x="0" y="4620899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Maths sets £1.20 **</a:t>
          </a:r>
          <a:endParaRPr lang="en-US" sz="2300" kern="1200"/>
        </a:p>
      </dsp:txBody>
      <dsp:txXfrm>
        <a:off x="0" y="4620899"/>
        <a:ext cx="6797675" cy="513126"/>
      </dsp:txXfrm>
    </dsp:sp>
    <dsp:sp modelId="{AE584FDD-17AF-488B-BDAB-3147B09FA1D0}">
      <dsp:nvSpPr>
        <dsp:cNvPr id="0" name=""/>
        <dsp:cNvSpPr/>
      </dsp:nvSpPr>
      <dsp:spPr>
        <a:xfrm>
          <a:off x="0" y="5134026"/>
          <a:ext cx="6797675" cy="0"/>
        </a:xfrm>
        <a:prstGeom prst="line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86706-024F-4A7E-ACD7-0F24A16F232A}">
      <dsp:nvSpPr>
        <dsp:cNvPr id="0" name=""/>
        <dsp:cNvSpPr/>
      </dsp:nvSpPr>
      <dsp:spPr>
        <a:xfrm>
          <a:off x="0" y="5134026"/>
          <a:ext cx="6797675" cy="51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** available to buy from the TAHS Online Shop</a:t>
          </a:r>
          <a:endParaRPr lang="en-US" sz="2300" kern="1200"/>
        </a:p>
      </dsp:txBody>
      <dsp:txXfrm>
        <a:off x="0" y="5134026"/>
        <a:ext cx="6797675" cy="5131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9A953-B45E-4E99-BD2F-05409951F04B}">
      <dsp:nvSpPr>
        <dsp:cNvPr id="0" name=""/>
        <dsp:cNvSpPr/>
      </dsp:nvSpPr>
      <dsp:spPr>
        <a:xfrm>
          <a:off x="0" y="93060"/>
          <a:ext cx="6797675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Model answers in class</a:t>
          </a:r>
          <a:endParaRPr lang="en-US" sz="2600" kern="1200"/>
        </a:p>
      </dsp:txBody>
      <dsp:txXfrm>
        <a:off x="50420" y="143480"/>
        <a:ext cx="6696835" cy="932014"/>
      </dsp:txXfrm>
    </dsp:sp>
    <dsp:sp modelId="{D5E12A50-4DF8-4C71-92B4-B54B5B99AF74}">
      <dsp:nvSpPr>
        <dsp:cNvPr id="0" name=""/>
        <dsp:cNvSpPr/>
      </dsp:nvSpPr>
      <dsp:spPr>
        <a:xfrm>
          <a:off x="0" y="1200794"/>
          <a:ext cx="6797675" cy="1032854"/>
        </a:xfrm>
        <a:prstGeom prst="roundRect">
          <a:avLst/>
        </a:prstGeom>
        <a:solidFill>
          <a:schemeClr val="accent2">
            <a:hueOff val="810023"/>
            <a:satOff val="113"/>
            <a:lumOff val="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Regular recapping of previous work</a:t>
          </a:r>
          <a:endParaRPr lang="en-US" sz="2600" kern="1200"/>
        </a:p>
      </dsp:txBody>
      <dsp:txXfrm>
        <a:off x="50420" y="1251214"/>
        <a:ext cx="6696835" cy="932014"/>
      </dsp:txXfrm>
    </dsp:sp>
    <dsp:sp modelId="{4A69F264-919C-41B2-8760-A7B9556DF1AC}">
      <dsp:nvSpPr>
        <dsp:cNvPr id="0" name=""/>
        <dsp:cNvSpPr/>
      </dsp:nvSpPr>
      <dsp:spPr>
        <a:xfrm>
          <a:off x="0" y="2308528"/>
          <a:ext cx="6797675" cy="1032854"/>
        </a:xfrm>
        <a:prstGeom prst="roundRect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Regular homework</a:t>
          </a:r>
          <a:endParaRPr lang="en-US" sz="2600" kern="1200"/>
        </a:p>
      </dsp:txBody>
      <dsp:txXfrm>
        <a:off x="50420" y="2358948"/>
        <a:ext cx="6696835" cy="932014"/>
      </dsp:txXfrm>
    </dsp:sp>
    <dsp:sp modelId="{5481E3B1-B7ED-4F6C-8A11-A66CC2BDFAE3}">
      <dsp:nvSpPr>
        <dsp:cNvPr id="0" name=""/>
        <dsp:cNvSpPr/>
      </dsp:nvSpPr>
      <dsp:spPr>
        <a:xfrm>
          <a:off x="0" y="3416263"/>
          <a:ext cx="6797675" cy="1032854"/>
        </a:xfrm>
        <a:prstGeom prst="roundRect">
          <a:avLst/>
        </a:prstGeom>
        <a:solidFill>
          <a:schemeClr val="accent2">
            <a:hueOff val="2430068"/>
            <a:satOff val="338"/>
            <a:lumOff val="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Half termly assessments throughout the GCSE course - these are past or practice exam papers.</a:t>
          </a:r>
          <a:endParaRPr lang="en-US" sz="2600" kern="1200"/>
        </a:p>
      </dsp:txBody>
      <dsp:txXfrm>
        <a:off x="50420" y="3466683"/>
        <a:ext cx="6696835" cy="932014"/>
      </dsp:txXfrm>
    </dsp:sp>
    <dsp:sp modelId="{4827A687-B3E3-45A8-B03D-B3168BDBE8CD}">
      <dsp:nvSpPr>
        <dsp:cNvPr id="0" name=""/>
        <dsp:cNvSpPr/>
      </dsp:nvSpPr>
      <dsp:spPr>
        <a:xfrm>
          <a:off x="0" y="4523997"/>
          <a:ext cx="6797675" cy="1032854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SWANS – focused feedback for improvement</a:t>
          </a:r>
          <a:endParaRPr lang="en-US" sz="2600" kern="1200"/>
        </a:p>
      </dsp:txBody>
      <dsp:txXfrm>
        <a:off x="50420" y="4574417"/>
        <a:ext cx="6696835" cy="9320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4FC68-BB11-4C47-9620-8588B5C5AF92}">
      <dsp:nvSpPr>
        <dsp:cNvPr id="0" name=""/>
        <dsp:cNvSpPr/>
      </dsp:nvSpPr>
      <dsp:spPr>
        <a:xfrm>
          <a:off x="0" y="47645"/>
          <a:ext cx="6797675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AO1 – Use and apply standard techniques (40%)</a:t>
          </a:r>
          <a:endParaRPr lang="en-US" sz="3200" kern="1200"/>
        </a:p>
      </dsp:txBody>
      <dsp:txXfrm>
        <a:off x="87385" y="135030"/>
        <a:ext cx="6622905" cy="1615330"/>
      </dsp:txXfrm>
    </dsp:sp>
    <dsp:sp modelId="{688460CA-168E-4B46-A525-FC0AB52FD4E6}">
      <dsp:nvSpPr>
        <dsp:cNvPr id="0" name=""/>
        <dsp:cNvSpPr/>
      </dsp:nvSpPr>
      <dsp:spPr>
        <a:xfrm>
          <a:off x="0" y="1929906"/>
          <a:ext cx="6797675" cy="1790100"/>
        </a:xfrm>
        <a:prstGeom prst="roundRect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AO2 – Reason, interpret and communicate mathematically (30%)</a:t>
          </a:r>
          <a:endParaRPr lang="en-US" sz="3200" kern="1200"/>
        </a:p>
      </dsp:txBody>
      <dsp:txXfrm>
        <a:off x="87385" y="2017291"/>
        <a:ext cx="6622905" cy="1615330"/>
      </dsp:txXfrm>
    </dsp:sp>
    <dsp:sp modelId="{966AB91C-32F0-4044-9BC2-D46E7E1DA14E}">
      <dsp:nvSpPr>
        <dsp:cNvPr id="0" name=""/>
        <dsp:cNvSpPr/>
      </dsp:nvSpPr>
      <dsp:spPr>
        <a:xfrm>
          <a:off x="0" y="3812166"/>
          <a:ext cx="6797675" cy="1790100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AO3 – Solve problems within mathematics and in other contexts (30%)</a:t>
          </a:r>
          <a:endParaRPr lang="en-US" sz="3200" kern="1200"/>
        </a:p>
      </dsp:txBody>
      <dsp:txXfrm>
        <a:off x="87385" y="3899551"/>
        <a:ext cx="6622905" cy="1615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A603F-C30A-4430-BBBC-2DF241152D7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F9684-4275-495E-B0EB-4B1C72561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hape 200">
            <a:extLst>
              <a:ext uri="{FF2B5EF4-FFF2-40B4-BE49-F238E27FC236}">
                <a16:creationId xmlns:a16="http://schemas.microsoft.com/office/drawing/2014/main" id="{F0B2C0FC-2FCA-43B7-A55D-FED9FFCA9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714875"/>
            <a:ext cx="548640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8307" name="Shape 201">
            <a:extLst>
              <a:ext uri="{FF2B5EF4-FFF2-40B4-BE49-F238E27FC236}">
                <a16:creationId xmlns:a16="http://schemas.microsoft.com/office/drawing/2014/main" id="{A42105F6-1C15-4FC1-B333-B5D511B58E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0650" y="744538"/>
            <a:ext cx="6616700" cy="3722687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F8884CF5-F7EC-40DF-BAF5-847B5460A2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C26D3B35-3301-456C-83CF-77CD92C6BB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4516" name="Header Placeholder 3">
            <a:extLst>
              <a:ext uri="{FF2B5EF4-FFF2-40B4-BE49-F238E27FC236}">
                <a16:creationId xmlns:a16="http://schemas.microsoft.com/office/drawing/2014/main" id="{3C6557C5-BE20-4140-9BE3-E9EB3B2218F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/>
              <a:t>Preparing pupils for GCSE's.</a:t>
            </a:r>
          </a:p>
        </p:txBody>
      </p:sp>
      <p:sp>
        <p:nvSpPr>
          <p:cNvPr id="64517" name="Slide Number Placeholder 4">
            <a:extLst>
              <a:ext uri="{FF2B5EF4-FFF2-40B4-BE49-F238E27FC236}">
                <a16:creationId xmlns:a16="http://schemas.microsoft.com/office/drawing/2014/main" id="{7074DCFB-F21E-41EE-A9F2-23C56AE06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1C778AC-F675-44FA-B2D4-DE29A78DFBF8}" type="slidenum">
              <a:rPr lang="en-GB" altLang="en-US"/>
              <a:pPr/>
              <a:t>26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F9684-4275-495E-B0EB-4B1C725613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6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7967-4FDF-4CA0-A122-4B2E27A112A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2EFB-6E6B-4EC9-842A-7313CE1CE9A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6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7967-4FDF-4CA0-A122-4B2E27A112A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2EFB-6E6B-4EC9-842A-7313CE1CE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22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7967-4FDF-4CA0-A122-4B2E27A112A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2EFB-6E6B-4EC9-842A-7313CE1CE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6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7967-4FDF-4CA0-A122-4B2E27A112A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2EFB-6E6B-4EC9-842A-7313CE1CE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5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7967-4FDF-4CA0-A122-4B2E27A112A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2EFB-6E6B-4EC9-842A-7313CE1CE9A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91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7967-4FDF-4CA0-A122-4B2E27A112A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2EFB-6E6B-4EC9-842A-7313CE1CE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38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7967-4FDF-4CA0-A122-4B2E27A112A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2EFB-6E6B-4EC9-842A-7313CE1CE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2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7967-4FDF-4CA0-A122-4B2E27A112A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2EFB-6E6B-4EC9-842A-7313CE1CE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86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7967-4FDF-4CA0-A122-4B2E27A112A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2EFB-6E6B-4EC9-842A-7313CE1CE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05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F07967-4FDF-4CA0-A122-4B2E27A112A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222EFB-6E6B-4EC9-842A-7313CE1CE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7967-4FDF-4CA0-A122-4B2E27A112A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2EFB-6E6B-4EC9-842A-7313CE1CE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6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F07967-4FDF-4CA0-A122-4B2E27A112A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222EFB-6E6B-4EC9-842A-7313CE1CE9A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2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english_literature/" TargetMode="External"/><Relationship Id="rId2" Type="http://schemas.openxmlformats.org/officeDocument/2006/relationships/hyperlink" Target="http://www.bbc.co.uk/education/subjects/zr9d7t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77DD2C1-0122-44FD-8A7F-7BC5E8565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3DC3D-BBCE-4711-ACB5-C29306494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GB" sz="6800"/>
              <a:t>Year 11 Revision Evening</a:t>
            </a:r>
            <a:br>
              <a:rPr lang="en-GB" sz="6800"/>
            </a:br>
            <a:r>
              <a:rPr lang="en-GB" sz="6800"/>
              <a:t>Thursday 21</a:t>
            </a:r>
            <a:r>
              <a:rPr lang="en-GB" sz="6800" baseline="30000"/>
              <a:t>st</a:t>
            </a:r>
            <a:r>
              <a:rPr lang="en-GB" sz="6800"/>
              <a:t> October 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CCE70-0B56-49BB-B9F0-CA739D7B0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Support for revision – English and </a:t>
            </a:r>
            <a:r>
              <a:rPr lang="en-GB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MAThs</a:t>
            </a:r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raphic 8" descr="Aspiration">
            <a:extLst>
              <a:ext uri="{FF2B5EF4-FFF2-40B4-BE49-F238E27FC236}">
                <a16:creationId xmlns:a16="http://schemas.microsoft.com/office/drawing/2014/main" id="{E789F944-27C2-46C5-8D04-92132B466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7B6757-994C-4B75-ABFE-D8F9E760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6BC3A56-B546-4061-8E22-D2983771D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3A7353-9373-4700-8B89-F4F7BA2D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423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1A068-108D-473D-9456-BAB113B2A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GB" b="1">
                <a:solidFill>
                  <a:srgbClr val="FFFFFF"/>
                </a:solidFill>
                <a:cs typeface="Calibri Light"/>
              </a:rPr>
              <a:t>How can my child revise for English?</a:t>
            </a:r>
            <a:endParaRPr lang="en-GB">
              <a:solidFill>
                <a:srgbClr val="FFFFFF"/>
              </a:solidFill>
              <a:ea typeface="+mj-lt"/>
              <a:cs typeface="+mj-lt"/>
            </a:endParaRPr>
          </a:p>
          <a:p>
            <a:endParaRPr lang="en-GB" sz="36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499A-2DEA-4068-B388-F3742377D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Students need to read regularly</a:t>
            </a:r>
            <a:endParaRPr lang="en-US">
              <a:ea typeface="+mn-lt"/>
              <a:cs typeface="+mn-lt"/>
            </a:endParaRPr>
          </a:p>
          <a:p>
            <a:pPr marL="383540" lvl="1">
              <a:buFont typeface="Courier New,monospace" panose="020F0502020204030204" pitchFamily="34" charset="0"/>
              <a:buChar char="o"/>
            </a:pPr>
            <a:r>
              <a:rPr lang="en-GB">
                <a:ea typeface="+mn-lt"/>
                <a:cs typeface="+mn-lt"/>
              </a:rPr>
              <a:t>20 minutes three times a week</a:t>
            </a:r>
            <a:endParaRPr lang="en-US">
              <a:ea typeface="+mn-lt"/>
              <a:cs typeface="+mn-lt"/>
            </a:endParaRPr>
          </a:p>
          <a:p>
            <a:pPr marL="383540" lvl="1">
              <a:buFont typeface="Courier New,monospace" panose="020F0502020204030204" pitchFamily="34" charset="0"/>
              <a:buChar char="o"/>
            </a:pPr>
            <a:r>
              <a:rPr lang="en-GB">
                <a:ea typeface="+mn-lt"/>
                <a:cs typeface="+mn-lt"/>
              </a:rPr>
              <a:t>Fiction or non-fiction</a:t>
            </a:r>
            <a:endParaRPr lang="en-US" sz="1600">
              <a:ea typeface="+mn-lt"/>
              <a:cs typeface="+mn-lt"/>
            </a:endParaRPr>
          </a:p>
          <a:p>
            <a:pPr marL="383540" lvl="1">
              <a:buFont typeface="Courier New,monospace" panose="020F0502020204030204" pitchFamily="34" charset="0"/>
              <a:buChar char="o"/>
            </a:pPr>
            <a:r>
              <a:rPr lang="en-GB">
                <a:ea typeface="+mn-lt"/>
                <a:cs typeface="+mn-lt"/>
              </a:rPr>
              <a:t>Actively build vocabulary </a:t>
            </a:r>
            <a:endParaRPr lang="en-US" sz="1600">
              <a:ea typeface="+mn-lt"/>
              <a:cs typeface="+mn-lt"/>
            </a:endParaRPr>
          </a:p>
          <a:p>
            <a:pPr marL="383540" lvl="1">
              <a:buFont typeface="Courier New,monospace" panose="020F0502020204030204" pitchFamily="34" charset="0"/>
              <a:buChar char="o"/>
            </a:pP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How can you help?</a:t>
            </a:r>
            <a:endParaRPr lang="en-US">
              <a:ea typeface="+mn-lt"/>
              <a:cs typeface="+mn-lt"/>
            </a:endParaRPr>
          </a:p>
          <a:p>
            <a:pPr marL="383540" lvl="1">
              <a:spcBef>
                <a:spcPct val="0"/>
              </a:spcBef>
              <a:spcAft>
                <a:spcPct val="0"/>
              </a:spcAft>
              <a:buFont typeface="Courier New,monospace" panose="020F0502020204030204" pitchFamily="34" charset="0"/>
              <a:buChar char="o"/>
            </a:pPr>
            <a:r>
              <a:rPr lang="en-GB">
                <a:ea typeface="+mn-lt"/>
                <a:cs typeface="+mn-lt"/>
              </a:rPr>
              <a:t>Help them choose their reading books </a:t>
            </a:r>
            <a:endParaRPr lang="en-US">
              <a:ea typeface="+mn-lt"/>
              <a:cs typeface="+mn-lt"/>
            </a:endParaRPr>
          </a:p>
          <a:p>
            <a:pPr marL="383540" lvl="1">
              <a:spcBef>
                <a:spcPct val="0"/>
              </a:spcBef>
              <a:spcAft>
                <a:spcPct val="0"/>
              </a:spcAft>
              <a:buFont typeface="Courier New,monospace" panose="020F0502020204030204" pitchFamily="34" charset="0"/>
              <a:buChar char="o"/>
            </a:pPr>
            <a:r>
              <a:rPr lang="en-GB">
                <a:ea typeface="+mn-lt"/>
                <a:cs typeface="+mn-lt"/>
              </a:rPr>
              <a:t>Listen to them read </a:t>
            </a:r>
            <a:endParaRPr lang="en-US">
              <a:ea typeface="+mn-lt"/>
              <a:cs typeface="+mn-lt"/>
            </a:endParaRPr>
          </a:p>
          <a:p>
            <a:pPr marL="383540" lvl="1">
              <a:spcBef>
                <a:spcPct val="0"/>
              </a:spcBef>
              <a:spcAft>
                <a:spcPct val="0"/>
              </a:spcAft>
              <a:buFont typeface="Courier New,monospace" panose="020F0502020204030204" pitchFamily="34" charset="0"/>
              <a:buChar char="o"/>
            </a:pPr>
            <a:r>
              <a:rPr lang="en-GB">
                <a:ea typeface="+mn-lt"/>
                <a:cs typeface="+mn-lt"/>
              </a:rPr>
              <a:t>Read to them </a:t>
            </a:r>
            <a:endParaRPr lang="en-US">
              <a:ea typeface="+mn-lt"/>
              <a:cs typeface="+mn-lt"/>
            </a:endParaRPr>
          </a:p>
          <a:p>
            <a:pPr marL="383540" lvl="1">
              <a:spcBef>
                <a:spcPct val="0"/>
              </a:spcBef>
              <a:spcAft>
                <a:spcPct val="0"/>
              </a:spcAft>
              <a:buFont typeface="Courier New,monospace" panose="020F0502020204030204" pitchFamily="34" charset="0"/>
              <a:buChar char="o"/>
            </a:pPr>
            <a:r>
              <a:rPr lang="en-GB">
                <a:ea typeface="+mn-lt"/>
                <a:cs typeface="+mn-lt"/>
              </a:rPr>
              <a:t>Discuss what their reading  and discuss newspaper articles with them</a:t>
            </a:r>
            <a:endParaRPr lang="en-US">
              <a:ea typeface="+mn-lt"/>
              <a:cs typeface="+mn-lt"/>
            </a:endParaRPr>
          </a:p>
          <a:p>
            <a:pPr marL="383540" lvl="1">
              <a:spcBef>
                <a:spcPct val="0"/>
              </a:spcBef>
              <a:spcAft>
                <a:spcPct val="0"/>
              </a:spcAft>
              <a:buFont typeface="Courier New,monospace" panose="020F0502020204030204" pitchFamily="34" charset="0"/>
              <a:buChar char="o"/>
            </a:pPr>
            <a:r>
              <a:rPr lang="en-GB">
                <a:ea typeface="+mn-lt"/>
                <a:cs typeface="+mn-lt"/>
              </a:rPr>
              <a:t>Talk about and introduce them to new vocabulary 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010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815"/>
            <a:ext cx="12192000" cy="55756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 defTabSz="914400"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What can English revision look like?</a:t>
            </a:r>
            <a:r>
              <a:rPr lang="en-GB" sz="4000" b="1">
                <a:latin typeface="Calibri Light"/>
                <a:cs typeface="Calibri Light"/>
              </a:rPr>
              <a:t> </a:t>
            </a:r>
            <a:endParaRPr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232" y="1028289"/>
            <a:ext cx="4356847" cy="7315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Just reading things does not work</a:t>
            </a:r>
            <a:endParaRPr lang="en-GB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6049" y="1677648"/>
            <a:ext cx="4356847" cy="7315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You have to ‘fix’ the information by writing it down.</a:t>
            </a:r>
            <a:endParaRPr lang="en-GB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</p:txBody>
      </p:sp>
      <p:pic>
        <p:nvPicPr>
          <p:cNvPr id="1028" name="Picture 4" descr="Image result for essa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2"/>
          <a:stretch/>
        </p:blipFill>
        <p:spPr bwMode="auto">
          <a:xfrm>
            <a:off x="193638" y="2339391"/>
            <a:ext cx="3143102" cy="438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37084" y="2339392"/>
            <a:ext cx="3801979" cy="11497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Take a longer piece of writing and highlight key points</a:t>
            </a:r>
            <a:endParaRPr lang="en-GB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512" y="3775283"/>
            <a:ext cx="5347286" cy="2673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505" y="839096"/>
            <a:ext cx="3330672" cy="33306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64473" y="3394160"/>
            <a:ext cx="3801979" cy="11497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Make short notes based on your key points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69508" y="4469539"/>
            <a:ext cx="3801979" cy="11497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Then paraphrase trying to make it shorter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707" y="1712539"/>
            <a:ext cx="3348293" cy="33632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91726" y="839096"/>
            <a:ext cx="6112042" cy="25550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Parents can ask students to: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the key words on a topic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the key words on the topic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the full answer with you using the key words as bingo cards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you about a topic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8221"/>
            <a:ext cx="12192000" cy="7506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Tip 1: Make note on notes</a:t>
            </a:r>
            <a:endParaRPr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66452" y="5539094"/>
            <a:ext cx="3801979" cy="11497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Until you get to key words</a:t>
            </a:r>
            <a:endParaRPr lang="en-GB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742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2943" y="245660"/>
            <a:ext cx="2347415" cy="100993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Get them to write ‘notes without notes’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6095" y="1760560"/>
            <a:ext cx="2347415" cy="100993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and answer their own questions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8592" y="245660"/>
            <a:ext cx="2637543" cy="139434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Time your child to complete an answer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1609" y="2013044"/>
            <a:ext cx="2423619" cy="13483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them to ‘teach’ you, but have their notes and highlight everything they say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64381" y="3159454"/>
            <a:ext cx="2440676" cy="126030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test papers and parents read over them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13510" y="4290822"/>
            <a:ext cx="2347415" cy="100993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internet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create notes</a:t>
            </a:r>
          </a:p>
        </p:txBody>
      </p:sp>
      <p:pic>
        <p:nvPicPr>
          <p:cNvPr id="2050" name="Picture 2" descr="Image result for just do 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8" r="34132"/>
          <a:stretch/>
        </p:blipFill>
        <p:spPr bwMode="auto">
          <a:xfrm>
            <a:off x="172872" y="0"/>
            <a:ext cx="4261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940084"/>
            <a:ext cx="12192000" cy="767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TIP 2: Self test on the set texts</a:t>
            </a:r>
            <a:endParaRPr lang="en-GB" sz="4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984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99" t="59999" r="52969" b="12501"/>
          <a:stretch/>
        </p:blipFill>
        <p:spPr>
          <a:xfrm rot="21016302">
            <a:off x="3778704" y="2403973"/>
            <a:ext cx="4099560" cy="20116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41195"/>
            <a:ext cx="12192000" cy="73663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/>
                <a:cs typeface="Calibri Light"/>
              </a:rPr>
              <a:t>TIP 3: Do It Properly</a:t>
            </a:r>
            <a:endParaRPr lang="en-GB" sz="4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247" y="702911"/>
            <a:ext cx="4162568" cy="2371659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with the hard stuff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12" t="42708" r="46719" b="15417"/>
          <a:stretch/>
        </p:blipFill>
        <p:spPr>
          <a:xfrm rot="954810">
            <a:off x="7545860" y="3371628"/>
            <a:ext cx="4922520" cy="3063240"/>
          </a:xfrm>
          <a:prstGeom prst="rect">
            <a:avLst/>
          </a:prstGeom>
        </p:spPr>
      </p:pic>
      <p:sp>
        <p:nvSpPr>
          <p:cNvPr id="9" name="Bevel 8"/>
          <p:cNvSpPr/>
          <p:nvPr/>
        </p:nvSpPr>
        <p:spPr>
          <a:xfrm>
            <a:off x="8750191" y="2000431"/>
            <a:ext cx="3059912" cy="1554480"/>
          </a:xfrm>
          <a:prstGeom prst="bevel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 up your stamina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3084"/>
            <a:ext cx="4834547" cy="3176291"/>
          </a:xfrm>
          <a:prstGeom prst="rect">
            <a:avLst/>
          </a:prstGeom>
        </p:spPr>
      </p:pic>
      <p:sp>
        <p:nvSpPr>
          <p:cNvPr id="8" name="Bevel 7"/>
          <p:cNvSpPr/>
          <p:nvPr/>
        </p:nvSpPr>
        <p:spPr>
          <a:xfrm>
            <a:off x="284848" y="3621526"/>
            <a:ext cx="3059912" cy="1554480"/>
          </a:xfrm>
          <a:prstGeom prst="bevel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revision guide alone isn’t revising</a:t>
            </a:r>
          </a:p>
        </p:txBody>
      </p:sp>
      <p:sp>
        <p:nvSpPr>
          <p:cNvPr id="10" name="Bevel 9"/>
          <p:cNvSpPr/>
          <p:nvPr/>
        </p:nvSpPr>
        <p:spPr>
          <a:xfrm>
            <a:off x="8938674" y="4731558"/>
            <a:ext cx="3059912" cy="1554480"/>
          </a:xfrm>
          <a:prstGeom prst="bevel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Vary your texts</a:t>
            </a:r>
          </a:p>
        </p:txBody>
      </p:sp>
      <p:sp>
        <p:nvSpPr>
          <p:cNvPr id="11" name="Bevel 10"/>
          <p:cNvSpPr/>
          <p:nvPr/>
        </p:nvSpPr>
        <p:spPr>
          <a:xfrm>
            <a:off x="2369314" y="5431107"/>
            <a:ext cx="3059912" cy="1554480"/>
          </a:xfrm>
          <a:prstGeom prst="bevel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 away distractions </a:t>
            </a:r>
          </a:p>
        </p:txBody>
      </p:sp>
      <p:sp>
        <p:nvSpPr>
          <p:cNvPr id="12" name="Bevel 11"/>
          <p:cNvSpPr/>
          <p:nvPr/>
        </p:nvSpPr>
        <p:spPr>
          <a:xfrm>
            <a:off x="4758489" y="3554911"/>
            <a:ext cx="3059912" cy="1554480"/>
          </a:xfrm>
          <a:prstGeom prst="bevel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SHOULD have ‘something’ for us</a:t>
            </a:r>
          </a:p>
        </p:txBody>
      </p:sp>
      <p:sp>
        <p:nvSpPr>
          <p:cNvPr id="13" name="Bevel 12"/>
          <p:cNvSpPr/>
          <p:nvPr/>
        </p:nvSpPr>
        <p:spPr>
          <a:xfrm>
            <a:off x="5029965" y="1439667"/>
            <a:ext cx="3059912" cy="1554480"/>
          </a:xfrm>
          <a:prstGeom prst="bevel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Vary your method</a:t>
            </a:r>
          </a:p>
        </p:txBody>
      </p:sp>
    </p:spTree>
    <p:extLst>
      <p:ext uri="{BB962C8B-B14F-4D97-AF65-F5344CB8AC3E}">
        <p14:creationId xmlns:p14="http://schemas.microsoft.com/office/powerpoint/2010/main" val="338506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FA4E-1249-447F-9A9C-84A68541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66775"/>
          </a:xfrm>
          <a:solidFill>
            <a:schemeClr val="accent2"/>
          </a:solidFill>
        </p:spPr>
        <p:txBody>
          <a:bodyPr/>
          <a:lstStyle/>
          <a:p>
            <a:pPr algn="r">
              <a:defRPr/>
            </a:pPr>
            <a:r>
              <a:rPr lang="en-GB" b="1">
                <a:solidFill>
                  <a:schemeClr val="bg1"/>
                </a:solidFill>
                <a:latin typeface="Calibri Light"/>
                <a:cs typeface="Calibri Light"/>
              </a:rPr>
              <a:t>Useful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A7004-286C-4E92-A04B-D8FF79F7B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26" y="1701799"/>
            <a:ext cx="10391774" cy="4673363"/>
          </a:xfrm>
          <a:solidFill>
            <a:schemeClr val="accent1">
              <a:lumMod val="20000"/>
              <a:lumOff val="80000"/>
              <a:alpha val="65000"/>
            </a:schemeClr>
          </a:solidFill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n-GB" sz="2800" b="1" u="sng"/>
              <a:t>Useful Websites</a:t>
            </a:r>
            <a:endParaRPr lang="en-GB" sz="2800" b="1" u="sng">
              <a:cs typeface="Calibri"/>
            </a:endParaRPr>
          </a:p>
          <a:p>
            <a:pPr marL="0" indent="0">
              <a:buNone/>
              <a:defRPr/>
            </a:pPr>
            <a:endParaRPr lang="en-GB" sz="2800"/>
          </a:p>
          <a:p>
            <a:pPr marL="0" indent="0">
              <a:buNone/>
              <a:defRPr/>
            </a:pPr>
            <a:r>
              <a:rPr lang="en-GB" sz="2800" b="1"/>
              <a:t>BBC Bitesize GCSE English Language</a:t>
            </a:r>
          </a:p>
          <a:p>
            <a:pPr marL="0" indent="0">
              <a:buNone/>
              <a:defRPr/>
            </a:pPr>
            <a:r>
              <a:rPr lang="en-GB" sz="2800" u="sng">
                <a:hlinkClick r:id="rId2"/>
              </a:rPr>
              <a:t>http://www.bbc.co.uk/education/subjects/zr9d7ty</a:t>
            </a:r>
            <a:endParaRPr lang="en-GB" sz="2800" u="sng"/>
          </a:p>
          <a:p>
            <a:pPr marL="0" indent="0">
              <a:buNone/>
              <a:defRPr/>
            </a:pPr>
            <a:endParaRPr lang="en-GB" sz="2800"/>
          </a:p>
          <a:p>
            <a:pPr marL="0" indent="0">
              <a:buNone/>
              <a:defRPr/>
            </a:pPr>
            <a:r>
              <a:rPr lang="en-GB" sz="2800" b="1"/>
              <a:t>BBC Bitesize GCSE English Literature</a:t>
            </a:r>
          </a:p>
          <a:p>
            <a:pPr marL="0" indent="0">
              <a:buNone/>
              <a:defRPr/>
            </a:pPr>
            <a:r>
              <a:rPr lang="en-GB" sz="2800" u="sng">
                <a:hlinkClick r:id="rId3"/>
              </a:rPr>
              <a:t>http://www.bbc.co.uk/schools/gcsebitesize/english_literature/</a:t>
            </a:r>
            <a:endParaRPr lang="en-GB" sz="2800" u="sng"/>
          </a:p>
          <a:p>
            <a:pPr marL="0" indent="0">
              <a:buNone/>
              <a:defRPr/>
            </a:pPr>
            <a:endParaRPr lang="en-GB" sz="2800"/>
          </a:p>
          <a:p>
            <a:pPr marL="0" indent="0">
              <a:buNone/>
              <a:defRPr/>
            </a:pPr>
            <a:r>
              <a:rPr lang="en-GB" sz="2800" b="1" err="1"/>
              <a:t>Youtube</a:t>
            </a:r>
            <a:endParaRPr lang="en-GB" b="1"/>
          </a:p>
          <a:p>
            <a:pPr marL="0" indent="0">
              <a:buNone/>
              <a:defRPr/>
            </a:pPr>
            <a:r>
              <a:rPr lang="en-GB" sz="2800"/>
              <a:t>Search for any “Mr Bruff” videos</a:t>
            </a:r>
          </a:p>
          <a:p>
            <a:pPr marL="0" indent="0">
              <a:buNone/>
              <a:defRPr/>
            </a:pPr>
            <a:endParaRPr lang="en-GB"/>
          </a:p>
          <a:p>
            <a:pPr marL="0" indent="0">
              <a:buNone/>
              <a:defRPr/>
            </a:pPr>
            <a:r>
              <a:rPr lang="en-GB" sz="2800" b="1"/>
              <a:t>GCSE POD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A7722FAF-7090-42A8-9CA1-C4507465E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21" t="14667" r="21222" b="11048"/>
          <a:stretch/>
        </p:blipFill>
        <p:spPr>
          <a:xfrm>
            <a:off x="719913" y="655031"/>
            <a:ext cx="5440887" cy="3850265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461BD7BA-96F7-4888-92DC-CEFDEE80D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4971" r="21297" b="10557"/>
          <a:stretch/>
        </p:blipFill>
        <p:spPr>
          <a:xfrm>
            <a:off x="6276278" y="2480915"/>
            <a:ext cx="5186417" cy="37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5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2CAF2F8-B588-49BC-BCE4-F63758E94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0" t="21011" r="20840" b="4255"/>
          <a:stretch/>
        </p:blipFill>
        <p:spPr>
          <a:xfrm>
            <a:off x="641180" y="1166649"/>
            <a:ext cx="6410084" cy="4538762"/>
          </a:xfrm>
          <a:prstGeom prst="rect">
            <a:avLst/>
          </a:prstGeom>
        </p:spPr>
      </p:pic>
      <p:sp>
        <p:nvSpPr>
          <p:cNvPr id="20" name="Rectangle 20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B668AB1-D7FC-41E4-A6C0-016723136F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14" t="22670" r="20970" b="5290"/>
          <a:stretch/>
        </p:blipFill>
        <p:spPr>
          <a:xfrm>
            <a:off x="7823658" y="643467"/>
            <a:ext cx="3599374" cy="2475653"/>
          </a:xfrm>
          <a:prstGeom prst="rect">
            <a:avLst/>
          </a:prstGeom>
        </p:spPr>
      </p:pic>
      <p:sp>
        <p:nvSpPr>
          <p:cNvPr id="22" name="Rectangle 22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B3A7F8B-2500-4815-848E-8F89CE394F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71" t="22551" r="20641" b="3417"/>
          <a:stretch/>
        </p:blipFill>
        <p:spPr>
          <a:xfrm>
            <a:off x="7863889" y="3748194"/>
            <a:ext cx="3518913" cy="24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23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0FBB2968-C9C3-4E23-B78A-EDD4CD74D9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sz="6000" b="1">
                <a:solidFill>
                  <a:srgbClr val="7FD13B"/>
                </a:solidFill>
              </a:rPr>
              <a:t>R</a:t>
            </a:r>
            <a:r>
              <a:rPr lang="en-GB" altLang="en-US" sz="6000" b="1">
                <a:solidFill>
                  <a:schemeClr val="accent1"/>
                </a:solidFill>
              </a:rPr>
              <a:t>evising</a:t>
            </a:r>
            <a:r>
              <a:rPr lang="en-GB" altLang="en-US" sz="13800">
                <a:latin typeface="Comic Sans MS" panose="030F0702030302020204" pitchFamily="66" charset="0"/>
              </a:rPr>
              <a:t> </a:t>
            </a:r>
            <a:r>
              <a:rPr lang="en-GB" altLang="en-US" sz="6000" b="1">
                <a:solidFill>
                  <a:schemeClr val="accent1"/>
                </a:solidFill>
              </a:rPr>
              <a:t>Maths</a:t>
            </a:r>
            <a:endParaRPr lang="en-GB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E217F208-78E4-4710-BD40-FA13BA68A0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>
              <a:latin typeface="+mj-lt"/>
            </a:endParaRPr>
          </a:p>
        </p:txBody>
      </p:sp>
      <p:pic>
        <p:nvPicPr>
          <p:cNvPr id="54276" name="Picture 5" descr="https://euc-powerpoint.officeapps.live.com/pods/GetClipboardImage.ashx?Id=7f5785c4-d584-4c24-a418-45ba3fbea063&amp;DC=GEU1&amp;wdoverrides=GetClipboardImageEnabled:true">
            <a:extLst>
              <a:ext uri="{FF2B5EF4-FFF2-40B4-BE49-F238E27FC236}">
                <a16:creationId xmlns:a16="http://schemas.microsoft.com/office/drawing/2014/main" id="{418D32EE-633C-4928-959F-7DCA5292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9" y="0"/>
            <a:ext cx="124413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1AC4C-7430-4C7C-828E-CF4C4AF1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1"/>
            <a:ext cx="8229600" cy="88356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b="1">
                <a:solidFill>
                  <a:srgbClr val="7FD13B"/>
                </a:solidFill>
              </a:rPr>
              <a:t>AQA Mathematics 8300</a:t>
            </a:r>
            <a:endParaRPr lang="en-US" altLang="en-US" b="1">
              <a:solidFill>
                <a:srgbClr val="7FD13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1C342-A79E-4BBE-9256-8497AB607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472" y="2032145"/>
            <a:ext cx="8229600" cy="3886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GB" sz="2800">
                <a:latin typeface="+mj-lt"/>
              </a:rPr>
              <a:t>	</a:t>
            </a:r>
          </a:p>
          <a:p>
            <a:pPr marL="0" indent="0">
              <a:buNone/>
              <a:defRPr/>
            </a:pPr>
            <a:r>
              <a:rPr lang="en-GB" sz="2800">
                <a:latin typeface="+mj-lt"/>
              </a:rPr>
              <a:t>	</a:t>
            </a:r>
            <a:r>
              <a:rPr lang="en-GB" sz="3900">
                <a:latin typeface="+mj-lt"/>
              </a:rPr>
              <a:t>Higher Tier – grades 9-4</a:t>
            </a:r>
          </a:p>
          <a:p>
            <a:pPr marL="0" indent="0">
              <a:buNone/>
              <a:defRPr/>
            </a:pPr>
            <a:r>
              <a:rPr lang="en-GB" sz="3900">
                <a:latin typeface="+mj-lt"/>
              </a:rPr>
              <a:t>	Foundation Tier – grades 5-1</a:t>
            </a:r>
          </a:p>
          <a:p>
            <a:pPr marL="0" indent="0">
              <a:buNone/>
              <a:defRPr/>
            </a:pPr>
            <a:endParaRPr lang="en-GB" sz="3900">
              <a:latin typeface="+mj-lt"/>
            </a:endParaRPr>
          </a:p>
          <a:p>
            <a:pPr marL="0" indent="0">
              <a:buNone/>
              <a:defRPr/>
            </a:pPr>
            <a:r>
              <a:rPr lang="en-GB" sz="3900">
                <a:latin typeface="+mj-lt"/>
              </a:rPr>
              <a:t>	3 exams: </a:t>
            </a:r>
          </a:p>
          <a:p>
            <a:pPr marL="0" indent="0">
              <a:buNone/>
              <a:defRPr/>
            </a:pPr>
            <a:r>
              <a:rPr lang="en-GB" sz="3900">
                <a:latin typeface="+mj-lt"/>
              </a:rPr>
              <a:t>	Paper 1 is a non-calculator paper</a:t>
            </a:r>
          </a:p>
          <a:p>
            <a:pPr marL="0" indent="0">
              <a:buNone/>
              <a:defRPr/>
            </a:pPr>
            <a:r>
              <a:rPr lang="en-GB" sz="3900">
                <a:latin typeface="+mj-lt"/>
              </a:rPr>
              <a:t>	Paper 2 and 3 are both calculator papers</a:t>
            </a:r>
          </a:p>
          <a:p>
            <a:pPr marL="0" indent="0">
              <a:buNone/>
              <a:defRPr/>
            </a:pPr>
            <a:r>
              <a:rPr lang="en-GB" sz="3900">
                <a:latin typeface="+mj-lt"/>
              </a:rPr>
              <a:t>	</a:t>
            </a:r>
          </a:p>
        </p:txBody>
      </p:sp>
      <p:sp>
        <p:nvSpPr>
          <p:cNvPr id="55300" name="Rectangle 1">
            <a:extLst>
              <a:ext uri="{FF2B5EF4-FFF2-40B4-BE49-F238E27FC236}">
                <a16:creationId xmlns:a16="http://schemas.microsoft.com/office/drawing/2014/main" id="{69722E38-3CE3-49DA-8E50-72A69538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89" y="270261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16F6D6D-68C7-4DE7-BCC8-49EDF0B35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1AC4C-7430-4C7C-828E-CF4C4AF1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GB" altLang="en-US" b="1"/>
              <a:t>GCSE Mathematics</a:t>
            </a:r>
            <a:endParaRPr lang="en-US" altLang="en-US" b="1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D2ABB72-FC8B-4840-AD94-069919323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EDB0E252-C782-4F12-9522-B29D4B7D4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3A9B9E4-D842-4215-A86C-FA3FE90EF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24" name="Rectangle 1">
            <a:extLst>
              <a:ext uri="{FF2B5EF4-FFF2-40B4-BE49-F238E27FC236}">
                <a16:creationId xmlns:a16="http://schemas.microsoft.com/office/drawing/2014/main" id="{A4061AB3-1B11-424A-8C5A-15B595B53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89" y="270261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br>
              <a:rPr lang="en-US" altLang="en-US"/>
            </a:br>
            <a:endParaRPr lang="en-US" altLang="en-US"/>
          </a:p>
        </p:txBody>
      </p:sp>
      <p:graphicFrame>
        <p:nvGraphicFramePr>
          <p:cNvPr id="56326" name="Content Placeholder 2">
            <a:extLst>
              <a:ext uri="{FF2B5EF4-FFF2-40B4-BE49-F238E27FC236}">
                <a16:creationId xmlns:a16="http://schemas.microsoft.com/office/drawing/2014/main" id="{EEA4CEE9-D6A8-4E67-A811-3CE416D96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489413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7435-0648-4C34-94D8-AB9926B6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Aims of this evening:</a:t>
            </a:r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8A8B9D2-6F7F-4F02-A78F-211591001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509074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4052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EA09F135-A4CE-432F-BDBC-28D65F943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GB" altLang="en-US" sz="3600" b="1">
                <a:solidFill>
                  <a:srgbClr val="FFFFFF"/>
                </a:solidFill>
              </a:rPr>
              <a:t>What do I need?</a:t>
            </a:r>
            <a:br>
              <a:rPr lang="en-GB" altLang="en-US" sz="3600" b="1">
                <a:solidFill>
                  <a:srgbClr val="FFFFFF"/>
                </a:solidFill>
              </a:rPr>
            </a:br>
            <a:endParaRPr lang="en-GB" altLang="en-US" sz="3600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069" name="Rectangle 3">
            <a:extLst>
              <a:ext uri="{FF2B5EF4-FFF2-40B4-BE49-F238E27FC236}">
                <a16:creationId xmlns:a16="http://schemas.microsoft.com/office/drawing/2014/main" id="{69139F99-B3F1-4F9B-AE09-607717B9CD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40114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0BEDCCAA-50F7-40B4-BEBE-04CCA943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GB" altLang="en-US" sz="3600" b="1">
                <a:solidFill>
                  <a:srgbClr val="FFFFFF"/>
                </a:solidFill>
              </a:rPr>
              <a:t>How do we prepare students in maths?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1141" name="Content Placeholder 2">
            <a:extLst>
              <a:ext uri="{FF2B5EF4-FFF2-40B4-BE49-F238E27FC236}">
                <a16:creationId xmlns:a16="http://schemas.microsoft.com/office/drawing/2014/main" id="{D5CB2B5B-FD6F-4B27-9D41-38076D288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03777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D5BA5D6A-200E-41AF-A660-A3551CDE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GB" altLang="en-US" sz="3600" b="1">
                <a:solidFill>
                  <a:srgbClr val="FFFFFF"/>
                </a:solidFill>
              </a:rPr>
              <a:t>Types of Questions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9093" name="Content Placeholder 2">
            <a:extLst>
              <a:ext uri="{FF2B5EF4-FFF2-40B4-BE49-F238E27FC236}">
                <a16:creationId xmlns:a16="http://schemas.microsoft.com/office/drawing/2014/main" id="{7392AA73-4810-452D-A09E-B0B51DF6BB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60564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D2F4C2A-8BA3-49AB-BE6E-1C8501BA3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b="1"/>
              <a:t>Communicate mathematically</a:t>
            </a:r>
          </a:p>
        </p:txBody>
      </p:sp>
      <p:graphicFrame>
        <p:nvGraphicFramePr>
          <p:cNvPr id="92165" name="Content Placeholder 2">
            <a:extLst>
              <a:ext uri="{FF2B5EF4-FFF2-40B4-BE49-F238E27FC236}">
                <a16:creationId xmlns:a16="http://schemas.microsoft.com/office/drawing/2014/main" id="{50A2A5DD-3A7B-444E-A7DD-6546C8005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13881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3C6B623D-A3E9-460F-9A5B-2F0FE253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86" name="Title 1">
            <a:extLst>
              <a:ext uri="{FF2B5EF4-FFF2-40B4-BE49-F238E27FC236}">
                <a16:creationId xmlns:a16="http://schemas.microsoft.com/office/drawing/2014/main" id="{6BA8E6B0-C681-4451-8F40-2A1BDB5E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alt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Foundation / Higher Question – AO1</a:t>
            </a:r>
          </a:p>
        </p:txBody>
      </p:sp>
      <p:pic>
        <p:nvPicPr>
          <p:cNvPr id="61443" name="Content Placeholder 3">
            <a:extLst>
              <a:ext uri="{FF2B5EF4-FFF2-40B4-BE49-F238E27FC236}">
                <a16:creationId xmlns:a16="http://schemas.microsoft.com/office/drawing/2014/main" id="{24378862-DA7B-46D6-A9B3-72B6658472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6"/>
          <a:stretch>
            <a:fillRect/>
          </a:stretch>
        </p:blipFill>
        <p:spPr>
          <a:xfrm>
            <a:off x="635457" y="971558"/>
            <a:ext cx="10916463" cy="2325341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355BF7B-E19B-478B-8187-8EF57F4F9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AEABC29F-F82F-4902-B701-8FEEE414F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75BDCBB-0B1A-4AA1-B47F-DBDB64246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3C6B623D-A3E9-460F-9A5B-2F0FE253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Title 1">
            <a:extLst>
              <a:ext uri="{FF2B5EF4-FFF2-40B4-BE49-F238E27FC236}">
                <a16:creationId xmlns:a16="http://schemas.microsoft.com/office/drawing/2014/main" id="{D0940174-1B5C-4991-B8F6-BD4D9085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alt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Foundation Question – AO2</a:t>
            </a:r>
          </a:p>
        </p:txBody>
      </p:sp>
      <p:pic>
        <p:nvPicPr>
          <p:cNvPr id="62467" name="Picture 1">
            <a:extLst>
              <a:ext uri="{FF2B5EF4-FFF2-40B4-BE49-F238E27FC236}">
                <a16:creationId xmlns:a16="http://schemas.microsoft.com/office/drawing/2014/main" id="{FB2F777B-1E47-43CB-966B-0AD5930C6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7" y="640080"/>
            <a:ext cx="6290845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355BF7B-E19B-478B-8187-8EF57F4F9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AEABC29F-F82F-4902-B701-8FEEE414F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75BDCBB-0B1A-4AA1-B47F-DBDB64246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3C6B623D-A3E9-460F-9A5B-2F0FE253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Title 1">
            <a:extLst>
              <a:ext uri="{FF2B5EF4-FFF2-40B4-BE49-F238E27FC236}">
                <a16:creationId xmlns:a16="http://schemas.microsoft.com/office/drawing/2014/main" id="{75439FE4-7B57-49C6-A0FE-F207D0D8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alt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Higher Question – AO3</a:t>
            </a: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F52BF475-8C72-41DD-A3BE-9CCC26384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086" y="584277"/>
            <a:ext cx="7270389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355BF7B-E19B-478B-8187-8EF57F4F9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AEABC29F-F82F-4902-B701-8FEEE414F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75BDCBB-0B1A-4AA1-B47F-DBDB64246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32390E9-B83D-42D3-BF47-73E62E54B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GB" altLang="en-US" sz="3600" b="1">
                <a:solidFill>
                  <a:srgbClr val="FFFFFF"/>
                </a:solidFill>
              </a:rPr>
              <a:t>How to Revise Maths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0245" name="Rectangle 3">
            <a:extLst>
              <a:ext uri="{FF2B5EF4-FFF2-40B4-BE49-F238E27FC236}">
                <a16:creationId xmlns:a16="http://schemas.microsoft.com/office/drawing/2014/main" id="{7E9FBC84-C4DF-49BC-89B3-7A871B5637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07038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8CCF2-AB15-4C8B-BB74-B140CC6D72EC}"/>
              </a:ext>
            </a:extLst>
          </p:cNvPr>
          <p:cNvSpPr/>
          <p:nvPr/>
        </p:nvSpPr>
        <p:spPr>
          <a:xfrm>
            <a:off x="0" y="-1"/>
            <a:ext cx="12191999" cy="6943725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A105916-A947-41D3-95CF-37F272302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32435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b="1" dirty="0">
                <a:solidFill>
                  <a:schemeClr val="tx1"/>
                </a:solidFill>
                <a:latin typeface="Comic Sans MS"/>
              </a:rPr>
              <a:t>Area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02A0B5ED-7D0F-45BD-810C-DBAC3E6B5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152638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t"/>
          <a:lstStyle>
            <a:lvl1pPr marL="292100" indent="-292100"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39763" indent="-22860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822325" indent="-190500">
              <a:spcBef>
                <a:spcPts val="400"/>
              </a:spcBef>
              <a:buClr>
                <a:srgbClr val="FEB80A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004888" indent="-182563">
              <a:spcBef>
                <a:spcPts val="400"/>
              </a:spcBef>
              <a:buClr>
                <a:srgbClr val="FEB80A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1187450" indent="-182563">
              <a:spcBef>
                <a:spcPts val="400"/>
              </a:spcBef>
              <a:buClr>
                <a:srgbClr val="FEB80A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1644650" indent="-1825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EB80A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101850" indent="-1825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EB80A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2559050" indent="-1825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EB80A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016250" indent="-1825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EB80A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lvl="4" indent="-182245">
              <a:lnSpc>
                <a:spcPct val="80000"/>
              </a:lnSpc>
              <a:buNone/>
            </a:pPr>
            <a:r>
              <a:rPr lang="en-GB" altLang="en-US" dirty="0">
                <a:latin typeface="Comic Sans MS"/>
              </a:rPr>
              <a:t>           </a:t>
            </a:r>
            <a:r>
              <a:rPr lang="en-GB" altLang="en-US" sz="3200" dirty="0">
                <a:latin typeface="Comic Sans MS"/>
              </a:rPr>
              <a:t>= length x width</a:t>
            </a:r>
          </a:p>
          <a:p>
            <a:pPr lvl="4" indent="-182245" eaLnBrk="1" hangingPunct="1">
              <a:lnSpc>
                <a:spcPct val="80000"/>
              </a:lnSpc>
              <a:buFontTx/>
              <a:buNone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lvl="4" indent="-182245" eaLnBrk="1" hangingPunct="1">
              <a:lnSpc>
                <a:spcPct val="80000"/>
              </a:lnSpc>
              <a:buFontTx/>
              <a:buNone/>
            </a:pPr>
            <a:r>
              <a:rPr lang="en-GB" altLang="en-US" sz="3200" dirty="0">
                <a:latin typeface="Comic Sans MS"/>
              </a:rPr>
              <a:t>			= base x height </a:t>
            </a:r>
            <a:r>
              <a:rPr lang="en-US" altLang="en-US" sz="3200" dirty="0">
                <a:latin typeface="Comic Sans MS"/>
              </a:rPr>
              <a:t>÷ 2</a:t>
            </a:r>
          </a:p>
          <a:p>
            <a:pPr lvl="4" indent="-182245" eaLnBrk="1" hangingPunct="1">
              <a:lnSpc>
                <a:spcPct val="80000"/>
              </a:lnSpc>
              <a:buFontTx/>
              <a:buNone/>
            </a:pPr>
            <a:endParaRPr lang="en-US" altLang="en-US" sz="32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mic Sans MS"/>
              </a:rPr>
              <a:t>				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>
                <a:latin typeface="Comic Sans MS"/>
              </a:rPr>
              <a:t>               = length x height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dirty="0">
                <a:latin typeface="Comic Sans MS"/>
              </a:rPr>
              <a:t>               = ½(a + b) 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mic Sans MS"/>
              </a:rPr>
              <a:t>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mic Sans MS"/>
              </a:rPr>
              <a:t>				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>
                <a:latin typeface="Comic Sans MS"/>
              </a:rPr>
              <a:t>               = </a:t>
            </a:r>
            <a:r>
              <a:rPr lang="el-GR" altLang="en-US" dirty="0">
                <a:latin typeface="Comic Sans MS"/>
              </a:rPr>
              <a:t>π</a:t>
            </a:r>
            <a:r>
              <a:rPr lang="en-GB" altLang="en-US" dirty="0">
                <a:latin typeface="Comic Sans MS"/>
              </a:rPr>
              <a:t>r</a:t>
            </a:r>
            <a:r>
              <a:rPr lang="en-US" altLang="en-US" dirty="0">
                <a:latin typeface="Comic Sans MS"/>
              </a:rPr>
              <a:t>²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14A3AC-8AB7-4BF3-ABE4-99699BDD6587}"/>
              </a:ext>
            </a:extLst>
          </p:cNvPr>
          <p:cNvGrpSpPr/>
          <p:nvPr/>
        </p:nvGrpSpPr>
        <p:grpSpPr>
          <a:xfrm>
            <a:off x="2351088" y="1700213"/>
            <a:ext cx="1873250" cy="4608512"/>
            <a:chOff x="827088" y="1700213"/>
            <a:chExt cx="1873250" cy="4608512"/>
          </a:xfrm>
          <a:noFill/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B04C27EB-5E03-4989-A3F3-A2E011066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1700213"/>
              <a:ext cx="1441450" cy="50482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GB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91C6DD84-B6FF-41A4-B26C-A8CDD54F7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113" y="2492375"/>
              <a:ext cx="1295400" cy="574675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GB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A67A413B-0A58-4610-8C3B-D4F1EA18D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113" y="3573463"/>
              <a:ext cx="1657350" cy="431800"/>
            </a:xfrm>
            <a:prstGeom prst="parallelogram">
              <a:avLst>
                <a:gd name="adj" fmla="val 95956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GB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D1298F18-7B0E-43E2-BBA5-D20FB04135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0113" y="4508500"/>
              <a:ext cx="1800225" cy="431800"/>
            </a:xfrm>
            <a:custGeom>
              <a:avLst/>
              <a:gdLst>
                <a:gd name="T0" fmla="*/ 131282825 w 21600"/>
                <a:gd name="T1" fmla="*/ 4316001 h 21600"/>
                <a:gd name="T2" fmla="*/ 75018793 w 21600"/>
                <a:gd name="T3" fmla="*/ 8632002 h 21600"/>
                <a:gd name="T4" fmla="*/ 18754677 w 21600"/>
                <a:gd name="T5" fmla="*/ 4316001 h 21600"/>
                <a:gd name="T6" fmla="*/ 7501879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3AA97139-F36A-4FD9-B30C-C56731C81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013" y="5300663"/>
              <a:ext cx="1152525" cy="100806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GB" altLang="en-US" sz="18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039D45-AAB4-4A57-824E-B8482449D972}"/>
              </a:ext>
            </a:extLst>
          </p:cNvPr>
          <p:cNvSpPr/>
          <p:nvPr/>
        </p:nvSpPr>
        <p:spPr>
          <a:xfrm>
            <a:off x="0" y="-73892"/>
            <a:ext cx="12411075" cy="6858001"/>
          </a:xfrm>
          <a:prstGeom prst="rect">
            <a:avLst/>
          </a:prstGeom>
          <a:solidFill>
            <a:srgbClr val="A5F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2507A6AD-0F19-49F8-9234-C80AB9AC2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63516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Comic Sans MS" panose="030F0702030302020204" pitchFamily="66" charset="0"/>
              </a:rPr>
              <a:t>Key Facts</a:t>
            </a:r>
            <a:br>
              <a:rPr lang="en-US" altLang="en-US" b="1">
                <a:latin typeface="Comic Sans MS" panose="030F0702030302020204" pitchFamily="66" charset="0"/>
              </a:rPr>
            </a:br>
            <a:endParaRPr lang="en-US" altLang="en-US" b="1">
              <a:latin typeface="Comic Sans MS" panose="030F0702030302020204" pitchFamily="66" charset="0"/>
            </a:endParaRP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0C5EFF98-DE1A-4111-8ECA-1E88AC762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3240" y="1404840"/>
            <a:ext cx="9458324" cy="473638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SOH CAH TOA</a:t>
            </a: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BIDMAS</a:t>
            </a: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a + a + a = 3a   but   a x a x a = a</a:t>
            </a:r>
            <a:r>
              <a:rPr lang="en-US" altLang="en-US" sz="2400" baseline="30000">
                <a:latin typeface="Comic Sans MS" panose="030F0702030302020204" pitchFamily="66" charset="0"/>
              </a:rPr>
              <a:t>3</a:t>
            </a:r>
          </a:p>
          <a:p>
            <a:pPr eaLnBrk="1" hangingPunct="1">
              <a:buFontTx/>
              <a:buNone/>
            </a:pPr>
            <a:endParaRPr lang="en-US" altLang="en-US" sz="2400" b="1"/>
          </a:p>
          <a:p>
            <a:pPr eaLnBrk="1" hangingPunct="1"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Calculator buttons</a:t>
            </a: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square </a:t>
            </a:r>
            <a:r>
              <a:rPr lang="en-GB" altLang="en-US" sz="2400">
                <a:latin typeface="Comic Sans MS" panose="030F0702030302020204" pitchFamily="66" charset="0"/>
              </a:rPr>
              <a:t>x</a:t>
            </a:r>
            <a:r>
              <a:rPr lang="en-GB" altLang="en-US" sz="2400" baseline="30000">
                <a:latin typeface="Comic Sans MS" panose="030F0702030302020204" pitchFamily="66" charset="0"/>
              </a:rPr>
              <a:t>2</a:t>
            </a: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, cube </a:t>
            </a:r>
            <a:r>
              <a:rPr lang="en-GB" altLang="en-US" sz="2400">
                <a:latin typeface="Comic Sans MS" panose="030F0702030302020204" pitchFamily="66" charset="0"/>
              </a:rPr>
              <a:t>x</a:t>
            </a:r>
            <a:r>
              <a:rPr lang="en-GB" altLang="en-US" sz="2400" baseline="30000">
                <a:latin typeface="Comic Sans MS" panose="030F0702030302020204" pitchFamily="66" charset="0"/>
              </a:rPr>
              <a:t>3</a:t>
            </a:r>
            <a:endParaRPr lang="en-US" altLang="en-US" sz="240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square root </a:t>
            </a: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√, cube root  </a:t>
            </a:r>
            <a:r>
              <a:rPr lang="en-GB" altLang="en-US" sz="2400" baseline="30000">
                <a:latin typeface="Comic Sans MS" panose="030F0702030302020204" pitchFamily="66" charset="0"/>
              </a:rPr>
              <a:t>3</a:t>
            </a: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√</a:t>
            </a: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powers  </a:t>
            </a:r>
            <a:r>
              <a:rPr lang="en-US" altLang="en-US" sz="2400" i="1">
                <a:latin typeface="Comic Sans MS" panose="030F0702030302020204" pitchFamily="66" charset="0"/>
                <a:cs typeface="Times New Roman" panose="02020603050405020304" pitchFamily="18" charset="0"/>
              </a:rPr>
              <a:t>x</a:t>
            </a: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Fractions </a:t>
            </a:r>
            <a:endParaRPr lang="en-US" altLang="en-US" sz="2400" baseline="-200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025B1B-2BC1-47F7-8BCB-C7F3959C5D65}"/>
              </a:ext>
            </a:extLst>
          </p:cNvPr>
          <p:cNvSpPr/>
          <p:nvPr/>
        </p:nvSpPr>
        <p:spPr>
          <a:xfrm>
            <a:off x="1955801" y="4816293"/>
            <a:ext cx="576262" cy="6254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DC5830-30B7-4EB0-A591-1867E3A2D5B9}"/>
              </a:ext>
            </a:extLst>
          </p:cNvPr>
          <p:cNvSpPr/>
          <p:nvPr/>
        </p:nvSpPr>
        <p:spPr>
          <a:xfrm>
            <a:off x="2301875" y="4955992"/>
            <a:ext cx="155575" cy="1730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992D4-8030-42ED-8239-810C70236F68}"/>
              </a:ext>
            </a:extLst>
          </p:cNvPr>
          <p:cNvSpPr/>
          <p:nvPr/>
        </p:nvSpPr>
        <p:spPr>
          <a:xfrm>
            <a:off x="2615407" y="5382480"/>
            <a:ext cx="576263" cy="6254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86989B-D386-4B0A-8225-95EFF1F83F81}"/>
              </a:ext>
            </a:extLst>
          </p:cNvPr>
          <p:cNvSpPr/>
          <p:nvPr/>
        </p:nvSpPr>
        <p:spPr>
          <a:xfrm flipV="1">
            <a:off x="2757416" y="5816749"/>
            <a:ext cx="303501" cy="13327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EC3C64-379B-458F-99A8-5A98B8A75E35}"/>
              </a:ext>
            </a:extLst>
          </p:cNvPr>
          <p:cNvSpPr/>
          <p:nvPr/>
        </p:nvSpPr>
        <p:spPr>
          <a:xfrm>
            <a:off x="2755107" y="5458333"/>
            <a:ext cx="296862" cy="1547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0F508F-002C-4EBF-9436-61C469AA1737}"/>
              </a:ext>
            </a:extLst>
          </p:cNvPr>
          <p:cNvCxnSpPr>
            <a:cxnSpLocks/>
          </p:cNvCxnSpPr>
          <p:nvPr/>
        </p:nvCxnSpPr>
        <p:spPr>
          <a:xfrm>
            <a:off x="2717800" y="5695218"/>
            <a:ext cx="37147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9980711D-7BB2-47AD-B02B-F49B98A5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EAB01D9-5A57-4805-ADAA-FA439B01D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2D75788-8553-4E8F-B12B-317E982A8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5DCBF781-2DDC-4C62-8BA5-AE3272EB6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Revision Strategies and English GCSE</a:t>
            </a:r>
          </a:p>
        </p:txBody>
      </p:sp>
      <p:pic>
        <p:nvPicPr>
          <p:cNvPr id="4" name="Graphic 4" descr="Head with gears">
            <a:extLst>
              <a:ext uri="{FF2B5EF4-FFF2-40B4-BE49-F238E27FC236}">
                <a16:creationId xmlns:a16="http://schemas.microsoft.com/office/drawing/2014/main" id="{61180B6C-1101-4CBA-BC84-452E56496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7658" y="876300"/>
            <a:ext cx="4012742" cy="3653684"/>
          </a:xfrm>
          <a:prstGeom prst="rect">
            <a:avLst/>
          </a:prstGeom>
        </p:spPr>
      </p:pic>
      <p:pic>
        <p:nvPicPr>
          <p:cNvPr id="5" name="Graphic 5" descr="Books on shelf">
            <a:extLst>
              <a:ext uri="{FF2B5EF4-FFF2-40B4-BE49-F238E27FC236}">
                <a16:creationId xmlns:a16="http://schemas.microsoft.com/office/drawing/2014/main" id="{99613D5F-6586-4092-B569-8AA058049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8886" y="669642"/>
            <a:ext cx="4053728" cy="4053728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17A2E2D-BB41-45A2-BCCB-E766A4D35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44F0DE4-9D46-4D6B-BC54-3A6EC9DFA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7C0A02B-C310-48B2-9CA0-843C0F328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6262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3D8528-9770-44A1-BE16-1AC00E057715}"/>
              </a:ext>
            </a:extLst>
          </p:cNvPr>
          <p:cNvSpPr/>
          <p:nvPr/>
        </p:nvSpPr>
        <p:spPr>
          <a:xfrm>
            <a:off x="1" y="0"/>
            <a:ext cx="12191999" cy="6857999"/>
          </a:xfrm>
          <a:prstGeom prst="rect">
            <a:avLst/>
          </a:prstGeom>
          <a:solidFill>
            <a:srgbClr val="E8C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4A74B64A-EEA6-403B-AD96-54D5BDD17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solidFill>
                  <a:schemeClr val="tx1"/>
                </a:solidFill>
                <a:latin typeface="Comic Sans MS" panose="030F0702030302020204" pitchFamily="66" charset="0"/>
              </a:rPr>
              <a:t>Key Words</a:t>
            </a:r>
            <a:endParaRPr lang="en-US" altLang="en-US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142D586-B921-4715-A856-8B1D27887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600" i="1" dirty="0">
                <a:latin typeface="Comic Sans MS"/>
              </a:rPr>
              <a:t>integer</a:t>
            </a:r>
            <a:r>
              <a:rPr lang="en-GB" altLang="en-US" sz="2600" dirty="0">
                <a:latin typeface="Comic Sans MS"/>
              </a:rPr>
              <a:t> – whole number</a:t>
            </a:r>
          </a:p>
          <a:p>
            <a:pPr eaLnBrk="1" hangingPunct="1">
              <a:lnSpc>
                <a:spcPct val="80000"/>
              </a:lnSpc>
            </a:pPr>
            <a:endParaRPr lang="en-GB" altLang="en-US" sz="26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600" i="1" dirty="0">
                <a:latin typeface="Comic Sans MS"/>
              </a:rPr>
              <a:t>evaluate</a:t>
            </a:r>
            <a:r>
              <a:rPr lang="en-GB" altLang="en-US" sz="2600" dirty="0">
                <a:latin typeface="Comic Sans MS"/>
              </a:rPr>
              <a:t> – work out – get a number answer</a:t>
            </a:r>
            <a:endParaRPr lang="en-GB" altLang="en-US" sz="26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6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600" i="1" dirty="0">
                <a:latin typeface="Comic Sans MS"/>
              </a:rPr>
              <a:t>construct </a:t>
            </a:r>
            <a:r>
              <a:rPr lang="en-GB" altLang="en-US" sz="2600" dirty="0">
                <a:latin typeface="Comic Sans MS"/>
              </a:rPr>
              <a:t>– use a compass and ruler</a:t>
            </a:r>
            <a:endParaRPr lang="en-GB" altLang="en-US" sz="26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6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600" i="1" dirty="0">
                <a:latin typeface="Comic Sans MS"/>
              </a:rPr>
              <a:t>factorise</a:t>
            </a:r>
            <a:r>
              <a:rPr lang="en-GB" altLang="en-US" sz="2600" dirty="0">
                <a:latin typeface="Comic Sans MS"/>
              </a:rPr>
              <a:t> – put brackets in</a:t>
            </a:r>
          </a:p>
          <a:p>
            <a:pPr eaLnBrk="1" hangingPunct="1">
              <a:lnSpc>
                <a:spcPct val="80000"/>
              </a:lnSpc>
            </a:pPr>
            <a:endParaRPr lang="en-GB" altLang="en-US" sz="26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600" i="1" dirty="0">
                <a:latin typeface="Comic Sans MS"/>
              </a:rPr>
              <a:t>estimate </a:t>
            </a:r>
            <a:r>
              <a:rPr lang="en-GB" altLang="en-US" sz="2600" dirty="0">
                <a:latin typeface="Comic Sans MS"/>
              </a:rPr>
              <a:t>– round each number to 1 significant figure before doing the</a:t>
            </a:r>
          </a:p>
          <a:p>
            <a:pPr>
              <a:lnSpc>
                <a:spcPct val="80000"/>
              </a:lnSpc>
              <a:buNone/>
            </a:pPr>
            <a:r>
              <a:rPr lang="en-GB" altLang="en-US" sz="2600" dirty="0">
                <a:latin typeface="Comic Sans MS"/>
              </a:rPr>
              <a:t> calculation</a:t>
            </a:r>
          </a:p>
          <a:p>
            <a:pPr algn="r" eaLnBrk="1" hangingPunct="1">
              <a:lnSpc>
                <a:spcPct val="80000"/>
              </a:lnSpc>
            </a:pPr>
            <a:endParaRPr lang="en-US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1" name="Rectangle 72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2" name="Rectangle 74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ED08B67-A0F2-4805-BE25-B395D7D58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GB" altLang="en-US" sz="3600" b="1">
                <a:solidFill>
                  <a:srgbClr val="FFFFFF"/>
                </a:solidFill>
              </a:rPr>
              <a:t>Useful Websites</a:t>
            </a:r>
          </a:p>
        </p:txBody>
      </p:sp>
      <p:sp>
        <p:nvSpPr>
          <p:cNvPr id="31753" name="Rectangle 76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1754" name="Rectangle 3">
            <a:extLst>
              <a:ext uri="{FF2B5EF4-FFF2-40B4-BE49-F238E27FC236}">
                <a16:creationId xmlns:a16="http://schemas.microsoft.com/office/drawing/2014/main" id="{D7AD8C07-8EDD-4284-AF88-4044B8CE9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96551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3DC3D-BBCE-4711-ACB5-C29306494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GB" sz="6800" dirty="0"/>
              <a:t>Year 11 Revision Evening</a:t>
            </a:r>
            <a:br>
              <a:rPr lang="en-GB" sz="6800"/>
            </a:br>
            <a:r>
              <a:rPr lang="en-GB" sz="6800" dirty="0"/>
              <a:t>Thursday 21</a:t>
            </a:r>
            <a:r>
              <a:rPr lang="en-GB" sz="6800" baseline="30000" dirty="0"/>
              <a:t>st</a:t>
            </a:r>
            <a:r>
              <a:rPr lang="en-GB" sz="6800" dirty="0"/>
              <a:t> October 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CCE70-0B56-49BB-B9F0-CA739D7B0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 for revision – English and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MAThs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raphic 8" descr="Aspiration">
            <a:extLst>
              <a:ext uri="{FF2B5EF4-FFF2-40B4-BE49-F238E27FC236}">
                <a16:creationId xmlns:a16="http://schemas.microsoft.com/office/drawing/2014/main" id="{E789F944-27C2-46C5-8D04-92132B466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9673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20994-F532-4835-953A-8AB09650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 b="1">
                <a:solidFill>
                  <a:srgbClr val="FFFFFF"/>
                </a:solidFill>
                <a:cs typeface="Calibri Light"/>
              </a:rPr>
              <a:t>GCSE English Literature and </a:t>
            </a:r>
            <a:br>
              <a:rPr lang="en-GB" sz="3600" b="1">
                <a:solidFill>
                  <a:srgbClr val="FFFFFF"/>
                </a:solidFill>
                <a:cs typeface="Calibri Light"/>
              </a:rPr>
            </a:br>
            <a:r>
              <a:rPr lang="en-GB" sz="3600" b="1">
                <a:solidFill>
                  <a:srgbClr val="FFFFFF"/>
                </a:solidFill>
                <a:cs typeface="Calibri Light"/>
              </a:rPr>
              <a:t>GCSE English Language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643C07-97EA-4E96-9ECE-F422EB4DFF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5983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282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Shape 197">
            <a:extLst>
              <a:ext uri="{FF2B5EF4-FFF2-40B4-BE49-F238E27FC236}">
                <a16:creationId xmlns:a16="http://schemas.microsoft.com/office/drawing/2014/main" id="{5CB97483-5A81-4345-916C-B69D3588E9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lIns="68569" tIns="34275" rIns="68569" bIns="34275" anchor="ctr" anchorCtr="0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>
              <a:buSzPct val="25000"/>
              <a:defRPr/>
            </a:pPr>
            <a:r>
              <a:rPr lang="en-GB" sz="5400" b="1">
                <a:solidFill>
                  <a:srgbClr val="FFFFFF"/>
                </a:solidFill>
                <a:latin typeface="Calibri Light"/>
                <a:cs typeface="Calibri Light"/>
              </a:rPr>
              <a:t>GCSE English Language and Literature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00" name="Shape 198">
            <a:extLst>
              <a:ext uri="{FF2B5EF4-FFF2-40B4-BE49-F238E27FC236}">
                <a16:creationId xmlns:a16="http://schemas.microsoft.com/office/drawing/2014/main" id="{E4B63DCE-66A2-4B0D-B8AE-CA161F794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13836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691184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C7C38-0E8D-4253-AF7B-63B2D8DE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GB" b="1">
                <a:solidFill>
                  <a:srgbClr val="FFFFFF"/>
                </a:solidFill>
                <a:latin typeface="Calibri Light"/>
                <a:cs typeface="Calibri Light"/>
              </a:rPr>
              <a:t>What do I need?</a:t>
            </a:r>
            <a:r>
              <a:rPr lang="en-GB" sz="3600" b="1">
                <a:solidFill>
                  <a:srgbClr val="FFFFFF"/>
                </a:solidFill>
                <a:latin typeface="Calibri Light"/>
                <a:cs typeface="Calibri Light"/>
              </a:rPr>
              <a:t>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C5623-CC95-45F8-ADF1-CC77C1B23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GB"/>
              <a:t>A copy of the set texts- TAHS online shop- Year Ten Lit Pack</a:t>
            </a:r>
            <a:endParaRPr lang="en-GB">
              <a:cs typeface="Calibri"/>
            </a:endParaRPr>
          </a:p>
          <a:p>
            <a:pPr marL="383540" lvl="1"/>
            <a:r>
              <a:rPr lang="en-GB"/>
              <a:t>Romeo and Juliet </a:t>
            </a:r>
            <a:endParaRPr lang="en-GB">
              <a:cs typeface="Calibri"/>
            </a:endParaRPr>
          </a:p>
          <a:p>
            <a:pPr marL="383540" lvl="1"/>
            <a:r>
              <a:rPr lang="en-GB"/>
              <a:t>An Inspector Calls </a:t>
            </a:r>
            <a:endParaRPr lang="en-GB">
              <a:cs typeface="Calibri"/>
            </a:endParaRPr>
          </a:p>
          <a:p>
            <a:pPr marL="457200" lvl="1" indent="0">
              <a:buNone/>
            </a:pPr>
            <a:endParaRPr lang="en-GB">
              <a:cs typeface="Calibri"/>
            </a:endParaRPr>
          </a:p>
          <a:p>
            <a:r>
              <a:rPr lang="en-GB"/>
              <a:t>Lots of black pens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r>
              <a:rPr lang="en-GB"/>
              <a:t>Absolute willingness! </a:t>
            </a:r>
            <a:endParaRPr lang="en-GB">
              <a:cs typeface="Calibri"/>
            </a:endParaRPr>
          </a:p>
          <a:p>
            <a:endParaRPr lang="en-GB">
              <a:cs typeface="Calibri"/>
            </a:endParaRPr>
          </a:p>
          <a:p>
            <a:r>
              <a:rPr lang="en-GB"/>
              <a:t>English Snap Revision guides- Will be available on the TAHS online shop</a:t>
            </a:r>
            <a:endParaRPr lang="en-GB">
              <a:cs typeface="Calibri"/>
            </a:endParaRPr>
          </a:p>
          <a:p>
            <a:pPr marL="383540" lvl="1"/>
            <a:endParaRPr lang="en-GB">
              <a:cs typeface="Calibri"/>
            </a:endParaRPr>
          </a:p>
          <a:p>
            <a:pPr marL="457200" lvl="1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1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42736-3DCB-4677-8DAD-7FDA5A281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4400" b="1">
                <a:solidFill>
                  <a:srgbClr val="FFFFFF"/>
                </a:solidFill>
                <a:latin typeface="Calibri Light"/>
                <a:cs typeface="Calibri Light"/>
              </a:rPr>
              <a:t>How do we prepare students in English?</a:t>
            </a:r>
            <a:r>
              <a:rPr lang="en-GB" sz="3600" b="1">
                <a:solidFill>
                  <a:srgbClr val="FFFFFF"/>
                </a:solidFill>
                <a:latin typeface="Calibri Light"/>
                <a:cs typeface="Calibri Light"/>
              </a:rPr>
              <a:t> 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8573B14-C9A8-4ADB-B22A-6518E0844F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50211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76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24E0-355A-4197-B1D9-DA1A9A63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66022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r">
              <a:defRPr/>
            </a:pPr>
            <a:r>
              <a:rPr lang="en-GB" b="1">
                <a:solidFill>
                  <a:schemeClr val="bg1"/>
                </a:solidFill>
                <a:latin typeface="Calibri Light"/>
                <a:cs typeface="Calibri Light"/>
              </a:rPr>
              <a:t>How we ‘read’ and ‘analyse’ in English 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A516C5-FC84-4A50-AEDF-1D2DF52EFD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747997"/>
              </p:ext>
            </p:extLst>
          </p:nvPr>
        </p:nvGraphicFramePr>
        <p:xfrm>
          <a:off x="3144590" y="197884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9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6B62-CB09-4C4C-9C31-D2870CDE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9A01A-FE0F-463B-BB65-E603A436B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4CA8B-6B2D-4527-B5D0-FEBC2E926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40" t="34005" r="23120" b="6520"/>
          <a:stretch/>
        </p:blipFill>
        <p:spPr>
          <a:xfrm rot="21240663">
            <a:off x="631579" y="490800"/>
            <a:ext cx="4752528" cy="407882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E4B3F1-380B-4E70-804C-7D21C69441B8}"/>
              </a:ext>
            </a:extLst>
          </p:cNvPr>
          <p:cNvCxnSpPr>
            <a:cxnSpLocks/>
          </p:cNvCxnSpPr>
          <p:nvPr/>
        </p:nvCxnSpPr>
        <p:spPr>
          <a:xfrm flipV="1">
            <a:off x="1685028" y="3568700"/>
            <a:ext cx="3064772" cy="186877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752C4E-3B4D-45B6-9C4C-3A645BA21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1" t="16401" r="22280" b="10001"/>
          <a:stretch/>
        </p:blipFill>
        <p:spPr>
          <a:xfrm rot="567277">
            <a:off x="5930037" y="124771"/>
            <a:ext cx="4896544" cy="504745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A67849-5649-4FB7-AF0A-91DBDAE130FD}"/>
              </a:ext>
            </a:extLst>
          </p:cNvPr>
          <p:cNvCxnSpPr>
            <a:cxnSpLocks/>
          </p:cNvCxnSpPr>
          <p:nvPr/>
        </p:nvCxnSpPr>
        <p:spPr>
          <a:xfrm flipV="1">
            <a:off x="7391938" y="5437470"/>
            <a:ext cx="2133062" cy="40377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EA5FFD6-52AF-487B-A12B-12BC71CD999B}"/>
              </a:ext>
            </a:extLst>
          </p:cNvPr>
          <p:cNvSpPr/>
          <p:nvPr/>
        </p:nvSpPr>
        <p:spPr>
          <a:xfrm>
            <a:off x="609600" y="5288086"/>
            <a:ext cx="2946400" cy="731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Calibri Light"/>
                <a:cs typeface="Calibri Light"/>
              </a:rPr>
              <a:t>Shorter responses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8FE02F-3026-4FD3-B491-1CFA26B515D4}"/>
              </a:ext>
            </a:extLst>
          </p:cNvPr>
          <p:cNvSpPr/>
          <p:nvPr/>
        </p:nvSpPr>
        <p:spPr>
          <a:xfrm>
            <a:off x="5714678" y="5733256"/>
            <a:ext cx="3810322" cy="858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Calibri Light"/>
                <a:cs typeface="Calibri Light"/>
              </a:rPr>
              <a:t>Longer essay style responses</a:t>
            </a:r>
          </a:p>
        </p:txBody>
      </p:sp>
    </p:spTree>
    <p:extLst>
      <p:ext uri="{BB962C8B-B14F-4D97-AF65-F5344CB8AC3E}">
        <p14:creationId xmlns:p14="http://schemas.microsoft.com/office/powerpoint/2010/main" val="331847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C2B84C9180914CA944BEA4AC9A41D8" ma:contentTypeVersion="6" ma:contentTypeDescription="Create a new document." ma:contentTypeScope="" ma:versionID="3cdbe22bf8954641d55e5d6e5aac1c4e">
  <xsd:schema xmlns:xsd="http://www.w3.org/2001/XMLSchema" xmlns:xs="http://www.w3.org/2001/XMLSchema" xmlns:p="http://schemas.microsoft.com/office/2006/metadata/properties" xmlns:ns2="5ac383f4-6148-4a6c-9b24-73a9b804bb96" targetNamespace="http://schemas.microsoft.com/office/2006/metadata/properties" ma:root="true" ma:fieldsID="ea7438b5613cb09c2c784deb4883d486" ns2:_="">
    <xsd:import namespace="5ac383f4-6148-4a6c-9b24-73a9b804bb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383f4-6148-4a6c-9b24-73a9b804bb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B2780C-89BF-43C1-B04B-FD737050EC22}">
  <ds:schemaRefs>
    <ds:schemaRef ds:uri="5ac383f4-6148-4a6c-9b24-73a9b804bb96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2630595-30DD-4D0D-B4EB-2116548B6F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E89575-3459-4D0E-BFF9-7CA2E343E624}">
  <ds:schemaRefs>
    <ds:schemaRef ds:uri="5ac383f4-6148-4a6c-9b24-73a9b804bb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1148</Words>
  <Application>Microsoft Office PowerPoint</Application>
  <PresentationFormat>Widescreen</PresentationFormat>
  <Paragraphs>217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Courier New,monospace</vt:lpstr>
      <vt:lpstr>Tahoma</vt:lpstr>
      <vt:lpstr>Times New Roman</vt:lpstr>
      <vt:lpstr>Wingdings 2</vt:lpstr>
      <vt:lpstr>Retrospect</vt:lpstr>
      <vt:lpstr>Year 11 Revision Evening Thursday 21st October  2021</vt:lpstr>
      <vt:lpstr>Aims of this evening:</vt:lpstr>
      <vt:lpstr>Revision Strategies and English GCSE</vt:lpstr>
      <vt:lpstr>GCSE English Literature and  GCSE English Language</vt:lpstr>
      <vt:lpstr>GCSE English Language and Literature</vt:lpstr>
      <vt:lpstr>What do I need? </vt:lpstr>
      <vt:lpstr>How do we prepare students in English? </vt:lpstr>
      <vt:lpstr>How we ‘read’ and ‘analyse’ in English </vt:lpstr>
      <vt:lpstr>PowerPoint Presentation</vt:lpstr>
      <vt:lpstr>How can my child revise for English? </vt:lpstr>
      <vt:lpstr>PowerPoint Presentation</vt:lpstr>
      <vt:lpstr>PowerPoint Presentation</vt:lpstr>
      <vt:lpstr>PowerPoint Presentation</vt:lpstr>
      <vt:lpstr>Useful websites</vt:lpstr>
      <vt:lpstr>PowerPoint Presentation</vt:lpstr>
      <vt:lpstr>PowerPoint Presentation</vt:lpstr>
      <vt:lpstr>Revising Maths</vt:lpstr>
      <vt:lpstr>AQA Mathematics 8300</vt:lpstr>
      <vt:lpstr>GCSE Mathematics</vt:lpstr>
      <vt:lpstr>What do I need? </vt:lpstr>
      <vt:lpstr>How do we prepare students in maths?</vt:lpstr>
      <vt:lpstr>Types of Questions</vt:lpstr>
      <vt:lpstr>Communicate mathematically</vt:lpstr>
      <vt:lpstr>Foundation / Higher Question – AO1</vt:lpstr>
      <vt:lpstr>Foundation Question – AO2</vt:lpstr>
      <vt:lpstr>Higher Question – AO3</vt:lpstr>
      <vt:lpstr>How to Revise Maths</vt:lpstr>
      <vt:lpstr>Area</vt:lpstr>
      <vt:lpstr>Key Facts </vt:lpstr>
      <vt:lpstr>Key Words</vt:lpstr>
      <vt:lpstr>Useful Websites</vt:lpstr>
      <vt:lpstr>Year 11 Revision Evening Thursday 21st October 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INSET Monday 1st September 2020</dc:title>
  <dc:creator>Lindsay</dc:creator>
  <cp:lastModifiedBy>Lindsay</cp:lastModifiedBy>
  <cp:revision>65</cp:revision>
  <dcterms:created xsi:type="dcterms:W3CDTF">2020-07-10T14:30:35Z</dcterms:created>
  <dcterms:modified xsi:type="dcterms:W3CDTF">2021-10-20T07:16:26Z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0x010100C6C2B84C9180914CA944BEA4AC9A41D8</vt:lpwstr>
  </property>
</Properties>
</file>