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BC7B-96B8-42CA-8B95-92F11E46D736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C4C7E-5BD9-427F-9FF2-D5223F0EF91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C4C7E-5BD9-427F-9FF2-D5223F0EF91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C4C7E-5BD9-427F-9FF2-D5223F0EF91B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C4C7E-5BD9-427F-9FF2-D5223F0EF91B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C4C7E-5BD9-427F-9FF2-D5223F0EF91B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4F10D-6111-4AFE-B2D6-FC7B3BA3A8F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FDF2F-4372-45AE-A837-5E146887A1E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n-GB" dirty="0" smtClean="0"/>
              <a:t>Being Resilient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628800"/>
            <a:ext cx="69532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Resilience?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can explain resilience?</a:t>
            </a:r>
          </a:p>
          <a:p>
            <a:r>
              <a:rPr lang="en-GB" dirty="0" smtClean="0"/>
              <a:t>Why is it important to be resilient?</a:t>
            </a:r>
          </a:p>
          <a:p>
            <a:r>
              <a:rPr lang="en-GB" dirty="0" smtClean="0"/>
              <a:t>What sort of challenges to your resilience does being in the 6</a:t>
            </a:r>
            <a:r>
              <a:rPr lang="en-GB" baseline="30000" dirty="0" smtClean="0"/>
              <a:t>th</a:t>
            </a:r>
            <a:r>
              <a:rPr lang="en-GB" dirty="0" smtClean="0"/>
              <a:t> form bring?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005063"/>
            <a:ext cx="5616624" cy="263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Resilience In 6</a:t>
            </a:r>
            <a:r>
              <a:rPr lang="en-GB" baseline="30000" dirty="0" smtClean="0"/>
              <a:t>th</a:t>
            </a:r>
            <a:r>
              <a:rPr lang="en-GB" dirty="0" smtClean="0"/>
              <a:t>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You might need to be particularly resilient when:</a:t>
            </a:r>
          </a:p>
          <a:p>
            <a:r>
              <a:rPr lang="en-GB" dirty="0" smtClean="0"/>
              <a:t>You start new classes and might not feel ‘top of the class’ anymore</a:t>
            </a:r>
          </a:p>
          <a:p>
            <a:r>
              <a:rPr lang="en-GB" dirty="0" smtClean="0"/>
              <a:t>You get lower results on tests or modules than you expected, particularly if you revised and tried hard</a:t>
            </a:r>
          </a:p>
          <a:p>
            <a:r>
              <a:rPr lang="en-GB" dirty="0" smtClean="0"/>
              <a:t>Relationships break down (friends, romantic, family)</a:t>
            </a:r>
          </a:p>
          <a:p>
            <a:r>
              <a:rPr lang="en-GB" dirty="0" smtClean="0"/>
              <a:t>You have to revise more than usual</a:t>
            </a:r>
          </a:p>
          <a:p>
            <a:r>
              <a:rPr lang="en-GB" dirty="0" smtClean="0"/>
              <a:t>You need to balance work and revision</a:t>
            </a:r>
          </a:p>
          <a:p>
            <a:r>
              <a:rPr lang="en-GB" dirty="0" smtClean="0"/>
              <a:t>Before and after exams</a:t>
            </a:r>
          </a:p>
          <a:p>
            <a:r>
              <a:rPr lang="en-GB" dirty="0" smtClean="0"/>
              <a:t>After an embarrassing party or social media faux pas!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I be resilient?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takes practise.</a:t>
            </a:r>
          </a:p>
          <a:p>
            <a:r>
              <a:rPr lang="en-GB" dirty="0" smtClean="0"/>
              <a:t>Positive thinking.</a:t>
            </a:r>
          </a:p>
          <a:p>
            <a:r>
              <a:rPr lang="en-GB" dirty="0" smtClean="0"/>
              <a:t>Keeping things in perspective (they will blow over).</a:t>
            </a:r>
          </a:p>
          <a:p>
            <a:r>
              <a:rPr lang="en-GB" dirty="0" smtClean="0"/>
              <a:t>Playing your happy play list.</a:t>
            </a:r>
          </a:p>
          <a:p>
            <a:r>
              <a:rPr lang="en-GB" dirty="0" smtClean="0"/>
              <a:t>Reading your gratitude list.</a:t>
            </a:r>
          </a:p>
          <a:p>
            <a:r>
              <a:rPr lang="en-GB" dirty="0" smtClean="0"/>
              <a:t>Adjust your point of view into the positive.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Being Resilient</vt:lpstr>
      <vt:lpstr>What Is Resilience?</vt:lpstr>
      <vt:lpstr>Resilience In 6th Form</vt:lpstr>
      <vt:lpstr>How can I be resilient?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Bells</dc:creator>
  <cp:lastModifiedBy>The Bells</cp:lastModifiedBy>
  <cp:revision>3</cp:revision>
  <dcterms:created xsi:type="dcterms:W3CDTF">2015-10-06T18:38:02Z</dcterms:created>
  <dcterms:modified xsi:type="dcterms:W3CDTF">2015-10-06T18:45:10Z</dcterms:modified>
</cp:coreProperties>
</file>