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4"/>
  </p:sldMasterIdLst>
  <p:sldIdLst>
    <p:sldId id="263" r:id="rId5"/>
    <p:sldId id="262" r:id="rId6"/>
    <p:sldId id="261" r:id="rId7"/>
  </p:sldIdLst>
  <p:sldSz cx="12801600" cy="9601200" type="A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F64B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68FD73C-5A8B-FC0C-DA43-2B71317AD52E}" v="55" dt="2025-11-30T12:44:51.048"/>
    <p1510:client id="{370CD94E-3235-633F-C582-589D23F0CC79}" v="46" dt="2025-11-30T12:40:47.343"/>
    <p1510:client id="{4C3F532E-B999-7C5C-0AEB-C27382DB28A1}" v="223" dt="2025-12-01T08:42:31.453"/>
    <p1510:client id="{A84FA72F-99CF-34D1-8397-2E34E3748021}" v="5" dt="2025-11-30T12:42:58.478"/>
    <p1510:client id="{B245D66A-1819-500D-4192-43180ADCFC59}" v="751" dt="2025-12-01T11:37:31.423"/>
    <p1510:client id="{E69F7DD0-80F5-9BBC-D495-50A2990D2E83}" v="1795" dt="2025-11-30T16:47:35.650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1029" autoAdjust="0"/>
    <p:restoredTop sz="94660"/>
  </p:normalViewPr>
  <p:slideViewPr>
    <p:cSldViewPr snapToGrid="0">
      <p:cViewPr>
        <p:scale>
          <a:sx n="80" d="100"/>
          <a:sy n="80" d="100"/>
        </p:scale>
        <p:origin x="696" y="-15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microsoft.com/office/2015/10/relationships/revisionInfo" Target="revisionInfo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tableStyles" Target="tableStyles.xml"/><Relationship Id="rId5" Type="http://schemas.openxmlformats.org/officeDocument/2006/relationships/slide" Target="slides/slide1.xml"/><Relationship Id="rId10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60120" y="1571308"/>
            <a:ext cx="10881360" cy="3342640"/>
          </a:xfrm>
        </p:spPr>
        <p:txBody>
          <a:bodyPr anchor="b"/>
          <a:lstStyle>
            <a:lvl1pPr algn="ctr">
              <a:defRPr sz="8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00200" y="5042853"/>
            <a:ext cx="9601200" cy="2318067"/>
          </a:xfrm>
        </p:spPr>
        <p:txBody>
          <a:bodyPr/>
          <a:lstStyle>
            <a:lvl1pPr marL="0" indent="0" algn="ctr">
              <a:buNone/>
              <a:defRPr sz="3360"/>
            </a:lvl1pPr>
            <a:lvl2pPr marL="640080" indent="0" algn="ctr">
              <a:buNone/>
              <a:defRPr sz="2800"/>
            </a:lvl2pPr>
            <a:lvl3pPr marL="1280160" indent="0" algn="ctr">
              <a:buNone/>
              <a:defRPr sz="2520"/>
            </a:lvl3pPr>
            <a:lvl4pPr marL="1920240" indent="0" algn="ctr">
              <a:buNone/>
              <a:defRPr sz="2240"/>
            </a:lvl4pPr>
            <a:lvl5pPr marL="2560320" indent="0" algn="ctr">
              <a:buNone/>
              <a:defRPr sz="2240"/>
            </a:lvl5pPr>
            <a:lvl6pPr marL="3200400" indent="0" algn="ctr">
              <a:buNone/>
              <a:defRPr sz="2240"/>
            </a:lvl6pPr>
            <a:lvl7pPr marL="3840480" indent="0" algn="ctr">
              <a:buNone/>
              <a:defRPr sz="2240"/>
            </a:lvl7pPr>
            <a:lvl8pPr marL="4480560" indent="0" algn="ctr">
              <a:buNone/>
              <a:defRPr sz="2240"/>
            </a:lvl8pPr>
            <a:lvl9pPr marL="5120640" indent="0" algn="ctr">
              <a:buNone/>
              <a:defRPr sz="224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669ABA-30A9-4B17-AB50-5DCE1E09DD08}" type="datetimeFigureOut">
              <a:rPr lang="en-GB" smtClean="0"/>
              <a:t>16/12/2025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A86FD8-C67F-469C-BED3-89644F21FFF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67407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669ABA-30A9-4B17-AB50-5DCE1E09DD08}" type="datetimeFigureOut">
              <a:rPr lang="en-GB" smtClean="0"/>
              <a:t>16/12/2025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A86FD8-C67F-469C-BED3-89644F21FFF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506136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161146" y="511175"/>
            <a:ext cx="2760345" cy="8136573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80111" y="511175"/>
            <a:ext cx="8121015" cy="8136573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669ABA-30A9-4B17-AB50-5DCE1E09DD08}" type="datetimeFigureOut">
              <a:rPr lang="en-GB" smtClean="0"/>
              <a:t>16/12/2025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A86FD8-C67F-469C-BED3-89644F21FFF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420026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669ABA-30A9-4B17-AB50-5DCE1E09DD08}" type="datetimeFigureOut">
              <a:rPr lang="en-GB" smtClean="0"/>
              <a:t>16/12/2025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A86FD8-C67F-469C-BED3-89644F21FFF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978206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73443" y="2393635"/>
            <a:ext cx="11041380" cy="3993832"/>
          </a:xfrm>
        </p:spPr>
        <p:txBody>
          <a:bodyPr anchor="b"/>
          <a:lstStyle>
            <a:lvl1pPr>
              <a:defRPr sz="8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3443" y="6425250"/>
            <a:ext cx="11041380" cy="2100262"/>
          </a:xfrm>
        </p:spPr>
        <p:txBody>
          <a:bodyPr/>
          <a:lstStyle>
            <a:lvl1pPr marL="0" indent="0">
              <a:buNone/>
              <a:defRPr sz="3360">
                <a:solidFill>
                  <a:schemeClr val="tx1"/>
                </a:solidFill>
              </a:defRPr>
            </a:lvl1pPr>
            <a:lvl2pPr marL="640080" indent="0">
              <a:buNone/>
              <a:defRPr sz="2800">
                <a:solidFill>
                  <a:schemeClr val="tx1">
                    <a:tint val="75000"/>
                  </a:schemeClr>
                </a:solidFill>
              </a:defRPr>
            </a:lvl2pPr>
            <a:lvl3pPr marL="1280160" indent="0">
              <a:buNone/>
              <a:defRPr sz="2520">
                <a:solidFill>
                  <a:schemeClr val="tx1">
                    <a:tint val="75000"/>
                  </a:schemeClr>
                </a:solidFill>
              </a:defRPr>
            </a:lvl3pPr>
            <a:lvl4pPr marL="1920240" indent="0">
              <a:buNone/>
              <a:defRPr sz="2240">
                <a:solidFill>
                  <a:schemeClr val="tx1">
                    <a:tint val="75000"/>
                  </a:schemeClr>
                </a:solidFill>
              </a:defRPr>
            </a:lvl4pPr>
            <a:lvl5pPr marL="2560320" indent="0">
              <a:buNone/>
              <a:defRPr sz="2240">
                <a:solidFill>
                  <a:schemeClr val="tx1">
                    <a:tint val="75000"/>
                  </a:schemeClr>
                </a:solidFill>
              </a:defRPr>
            </a:lvl5pPr>
            <a:lvl6pPr marL="3200400" indent="0">
              <a:buNone/>
              <a:defRPr sz="2240">
                <a:solidFill>
                  <a:schemeClr val="tx1">
                    <a:tint val="75000"/>
                  </a:schemeClr>
                </a:solidFill>
              </a:defRPr>
            </a:lvl6pPr>
            <a:lvl7pPr marL="3840480" indent="0">
              <a:buNone/>
              <a:defRPr sz="2240">
                <a:solidFill>
                  <a:schemeClr val="tx1">
                    <a:tint val="75000"/>
                  </a:schemeClr>
                </a:solidFill>
              </a:defRPr>
            </a:lvl7pPr>
            <a:lvl8pPr marL="4480560" indent="0">
              <a:buNone/>
              <a:defRPr sz="2240">
                <a:solidFill>
                  <a:schemeClr val="tx1">
                    <a:tint val="75000"/>
                  </a:schemeClr>
                </a:solidFill>
              </a:defRPr>
            </a:lvl8pPr>
            <a:lvl9pPr marL="5120640" indent="0">
              <a:buNone/>
              <a:defRPr sz="224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669ABA-30A9-4B17-AB50-5DCE1E09DD08}" type="datetimeFigureOut">
              <a:rPr lang="en-GB" smtClean="0"/>
              <a:t>16/12/2025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A86FD8-C67F-469C-BED3-89644F21FFF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86659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80110" y="2555875"/>
            <a:ext cx="5440680" cy="609187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80810" y="2555875"/>
            <a:ext cx="5440680" cy="609187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669ABA-30A9-4B17-AB50-5DCE1E09DD08}" type="datetimeFigureOut">
              <a:rPr lang="en-GB" smtClean="0"/>
              <a:t>16/12/2025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A86FD8-C67F-469C-BED3-89644F21FFF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936705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1777" y="511177"/>
            <a:ext cx="11041380" cy="1855788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81779" y="2353628"/>
            <a:ext cx="5415676" cy="1153477"/>
          </a:xfrm>
        </p:spPr>
        <p:txBody>
          <a:bodyPr anchor="b"/>
          <a:lstStyle>
            <a:lvl1pPr marL="0" indent="0">
              <a:buNone/>
              <a:defRPr sz="3360" b="1"/>
            </a:lvl1pPr>
            <a:lvl2pPr marL="640080" indent="0">
              <a:buNone/>
              <a:defRPr sz="2800" b="1"/>
            </a:lvl2pPr>
            <a:lvl3pPr marL="1280160" indent="0">
              <a:buNone/>
              <a:defRPr sz="2520" b="1"/>
            </a:lvl3pPr>
            <a:lvl4pPr marL="1920240" indent="0">
              <a:buNone/>
              <a:defRPr sz="2240" b="1"/>
            </a:lvl4pPr>
            <a:lvl5pPr marL="2560320" indent="0">
              <a:buNone/>
              <a:defRPr sz="2240" b="1"/>
            </a:lvl5pPr>
            <a:lvl6pPr marL="3200400" indent="0">
              <a:buNone/>
              <a:defRPr sz="2240" b="1"/>
            </a:lvl6pPr>
            <a:lvl7pPr marL="3840480" indent="0">
              <a:buNone/>
              <a:defRPr sz="2240" b="1"/>
            </a:lvl7pPr>
            <a:lvl8pPr marL="4480560" indent="0">
              <a:buNone/>
              <a:defRPr sz="2240" b="1"/>
            </a:lvl8pPr>
            <a:lvl9pPr marL="5120640" indent="0">
              <a:buNone/>
              <a:defRPr sz="224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81779" y="3507105"/>
            <a:ext cx="5415676" cy="515842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80811" y="2353628"/>
            <a:ext cx="5442347" cy="1153477"/>
          </a:xfrm>
        </p:spPr>
        <p:txBody>
          <a:bodyPr anchor="b"/>
          <a:lstStyle>
            <a:lvl1pPr marL="0" indent="0">
              <a:buNone/>
              <a:defRPr sz="3360" b="1"/>
            </a:lvl1pPr>
            <a:lvl2pPr marL="640080" indent="0">
              <a:buNone/>
              <a:defRPr sz="2800" b="1"/>
            </a:lvl2pPr>
            <a:lvl3pPr marL="1280160" indent="0">
              <a:buNone/>
              <a:defRPr sz="2520" b="1"/>
            </a:lvl3pPr>
            <a:lvl4pPr marL="1920240" indent="0">
              <a:buNone/>
              <a:defRPr sz="2240" b="1"/>
            </a:lvl4pPr>
            <a:lvl5pPr marL="2560320" indent="0">
              <a:buNone/>
              <a:defRPr sz="2240" b="1"/>
            </a:lvl5pPr>
            <a:lvl6pPr marL="3200400" indent="0">
              <a:buNone/>
              <a:defRPr sz="2240" b="1"/>
            </a:lvl6pPr>
            <a:lvl7pPr marL="3840480" indent="0">
              <a:buNone/>
              <a:defRPr sz="2240" b="1"/>
            </a:lvl7pPr>
            <a:lvl8pPr marL="4480560" indent="0">
              <a:buNone/>
              <a:defRPr sz="2240" b="1"/>
            </a:lvl8pPr>
            <a:lvl9pPr marL="5120640" indent="0">
              <a:buNone/>
              <a:defRPr sz="224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80811" y="3507105"/>
            <a:ext cx="5442347" cy="515842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669ABA-30A9-4B17-AB50-5DCE1E09DD08}" type="datetimeFigureOut">
              <a:rPr lang="en-GB" smtClean="0"/>
              <a:t>16/12/2025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A86FD8-C67F-469C-BED3-89644F21FFF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539361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669ABA-30A9-4B17-AB50-5DCE1E09DD08}" type="datetimeFigureOut">
              <a:rPr lang="en-GB" smtClean="0"/>
              <a:t>16/12/2025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A86FD8-C67F-469C-BED3-89644F21FFF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478338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669ABA-30A9-4B17-AB50-5DCE1E09DD08}" type="datetimeFigureOut">
              <a:rPr lang="en-GB" smtClean="0"/>
              <a:t>16/12/2025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A86FD8-C67F-469C-BED3-89644F21FFF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709481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1778" y="640080"/>
            <a:ext cx="4128849" cy="2240280"/>
          </a:xfrm>
        </p:spPr>
        <p:txBody>
          <a:bodyPr anchor="b"/>
          <a:lstStyle>
            <a:lvl1pPr>
              <a:defRPr sz="448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42347" y="1382397"/>
            <a:ext cx="6480810" cy="6823075"/>
          </a:xfrm>
        </p:spPr>
        <p:txBody>
          <a:bodyPr/>
          <a:lstStyle>
            <a:lvl1pPr>
              <a:defRPr sz="4480"/>
            </a:lvl1pPr>
            <a:lvl2pPr>
              <a:defRPr sz="3920"/>
            </a:lvl2pPr>
            <a:lvl3pPr>
              <a:defRPr sz="3360"/>
            </a:lvl3pPr>
            <a:lvl4pPr>
              <a:defRPr sz="2800"/>
            </a:lvl4pPr>
            <a:lvl5pPr>
              <a:defRPr sz="2800"/>
            </a:lvl5pPr>
            <a:lvl6pPr>
              <a:defRPr sz="2800"/>
            </a:lvl6pPr>
            <a:lvl7pPr>
              <a:defRPr sz="2800"/>
            </a:lvl7pPr>
            <a:lvl8pPr>
              <a:defRPr sz="2800"/>
            </a:lvl8pPr>
            <a:lvl9pPr>
              <a:defRPr sz="2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81778" y="2880360"/>
            <a:ext cx="4128849" cy="5336223"/>
          </a:xfrm>
        </p:spPr>
        <p:txBody>
          <a:bodyPr/>
          <a:lstStyle>
            <a:lvl1pPr marL="0" indent="0">
              <a:buNone/>
              <a:defRPr sz="2240"/>
            </a:lvl1pPr>
            <a:lvl2pPr marL="640080" indent="0">
              <a:buNone/>
              <a:defRPr sz="1960"/>
            </a:lvl2pPr>
            <a:lvl3pPr marL="1280160" indent="0">
              <a:buNone/>
              <a:defRPr sz="1680"/>
            </a:lvl3pPr>
            <a:lvl4pPr marL="1920240" indent="0">
              <a:buNone/>
              <a:defRPr sz="1400"/>
            </a:lvl4pPr>
            <a:lvl5pPr marL="2560320" indent="0">
              <a:buNone/>
              <a:defRPr sz="1400"/>
            </a:lvl5pPr>
            <a:lvl6pPr marL="3200400" indent="0">
              <a:buNone/>
              <a:defRPr sz="1400"/>
            </a:lvl6pPr>
            <a:lvl7pPr marL="3840480" indent="0">
              <a:buNone/>
              <a:defRPr sz="1400"/>
            </a:lvl7pPr>
            <a:lvl8pPr marL="4480560" indent="0">
              <a:buNone/>
              <a:defRPr sz="1400"/>
            </a:lvl8pPr>
            <a:lvl9pPr marL="5120640" indent="0">
              <a:buNone/>
              <a:defRPr sz="14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669ABA-30A9-4B17-AB50-5DCE1E09DD08}" type="datetimeFigureOut">
              <a:rPr lang="en-GB" smtClean="0"/>
              <a:t>16/12/2025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A86FD8-C67F-469C-BED3-89644F21FFF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952636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1778" y="640080"/>
            <a:ext cx="4128849" cy="2240280"/>
          </a:xfrm>
        </p:spPr>
        <p:txBody>
          <a:bodyPr anchor="b"/>
          <a:lstStyle>
            <a:lvl1pPr>
              <a:defRPr sz="448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442347" y="1382397"/>
            <a:ext cx="6480810" cy="6823075"/>
          </a:xfrm>
        </p:spPr>
        <p:txBody>
          <a:bodyPr anchor="t"/>
          <a:lstStyle>
            <a:lvl1pPr marL="0" indent="0">
              <a:buNone/>
              <a:defRPr sz="4480"/>
            </a:lvl1pPr>
            <a:lvl2pPr marL="640080" indent="0">
              <a:buNone/>
              <a:defRPr sz="3920"/>
            </a:lvl2pPr>
            <a:lvl3pPr marL="1280160" indent="0">
              <a:buNone/>
              <a:defRPr sz="3360"/>
            </a:lvl3pPr>
            <a:lvl4pPr marL="1920240" indent="0">
              <a:buNone/>
              <a:defRPr sz="2800"/>
            </a:lvl4pPr>
            <a:lvl5pPr marL="2560320" indent="0">
              <a:buNone/>
              <a:defRPr sz="2800"/>
            </a:lvl5pPr>
            <a:lvl6pPr marL="3200400" indent="0">
              <a:buNone/>
              <a:defRPr sz="2800"/>
            </a:lvl6pPr>
            <a:lvl7pPr marL="3840480" indent="0">
              <a:buNone/>
              <a:defRPr sz="2800"/>
            </a:lvl7pPr>
            <a:lvl8pPr marL="4480560" indent="0">
              <a:buNone/>
              <a:defRPr sz="2800"/>
            </a:lvl8pPr>
            <a:lvl9pPr marL="5120640" indent="0">
              <a:buNone/>
              <a:defRPr sz="28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81778" y="2880360"/>
            <a:ext cx="4128849" cy="5336223"/>
          </a:xfrm>
        </p:spPr>
        <p:txBody>
          <a:bodyPr/>
          <a:lstStyle>
            <a:lvl1pPr marL="0" indent="0">
              <a:buNone/>
              <a:defRPr sz="2240"/>
            </a:lvl1pPr>
            <a:lvl2pPr marL="640080" indent="0">
              <a:buNone/>
              <a:defRPr sz="1960"/>
            </a:lvl2pPr>
            <a:lvl3pPr marL="1280160" indent="0">
              <a:buNone/>
              <a:defRPr sz="1680"/>
            </a:lvl3pPr>
            <a:lvl4pPr marL="1920240" indent="0">
              <a:buNone/>
              <a:defRPr sz="1400"/>
            </a:lvl4pPr>
            <a:lvl5pPr marL="2560320" indent="0">
              <a:buNone/>
              <a:defRPr sz="1400"/>
            </a:lvl5pPr>
            <a:lvl6pPr marL="3200400" indent="0">
              <a:buNone/>
              <a:defRPr sz="1400"/>
            </a:lvl6pPr>
            <a:lvl7pPr marL="3840480" indent="0">
              <a:buNone/>
              <a:defRPr sz="1400"/>
            </a:lvl7pPr>
            <a:lvl8pPr marL="4480560" indent="0">
              <a:buNone/>
              <a:defRPr sz="1400"/>
            </a:lvl8pPr>
            <a:lvl9pPr marL="5120640" indent="0">
              <a:buNone/>
              <a:defRPr sz="14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669ABA-30A9-4B17-AB50-5DCE1E09DD08}" type="datetimeFigureOut">
              <a:rPr lang="en-GB" smtClean="0"/>
              <a:t>16/12/2025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A86FD8-C67F-469C-BED3-89644F21FFF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379537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80110" y="511177"/>
            <a:ext cx="11041380" cy="185578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80110" y="2555875"/>
            <a:ext cx="11041380" cy="60918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80110" y="8898892"/>
            <a:ext cx="2880360" cy="5111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8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D669ABA-30A9-4B17-AB50-5DCE1E09DD08}" type="datetimeFigureOut">
              <a:rPr lang="en-GB" smtClean="0"/>
              <a:t>16/12/2025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240530" y="8898892"/>
            <a:ext cx="4320540" cy="5111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8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041130" y="8898892"/>
            <a:ext cx="2880360" cy="5111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8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1A86FD8-C67F-469C-BED3-89644F21FFF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984898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1280160" rtl="0" eaLnBrk="1" latinLnBrk="0" hangingPunct="1">
        <a:lnSpc>
          <a:spcPct val="90000"/>
        </a:lnSpc>
        <a:spcBef>
          <a:spcPct val="0"/>
        </a:spcBef>
        <a:buNone/>
        <a:defRPr sz="616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20040" indent="-320040" algn="l" defTabSz="1280160" rtl="0" eaLnBrk="1" latinLnBrk="0" hangingPunct="1">
        <a:lnSpc>
          <a:spcPct val="90000"/>
        </a:lnSpc>
        <a:spcBef>
          <a:spcPts val="1400"/>
        </a:spcBef>
        <a:buFont typeface="Arial" panose="020B0604020202020204" pitchFamily="34" charset="0"/>
        <a:buChar char="•"/>
        <a:defRPr sz="3920" kern="1200">
          <a:solidFill>
            <a:schemeClr val="tx1"/>
          </a:solidFill>
          <a:latin typeface="+mn-lt"/>
          <a:ea typeface="+mn-ea"/>
          <a:cs typeface="+mn-cs"/>
        </a:defRPr>
      </a:lvl1pPr>
      <a:lvl2pPr marL="960120" indent="-320040" algn="l" defTabSz="1280160" rtl="0" eaLnBrk="1" latinLnBrk="0" hangingPunct="1">
        <a:lnSpc>
          <a:spcPct val="90000"/>
        </a:lnSpc>
        <a:spcBef>
          <a:spcPts val="700"/>
        </a:spcBef>
        <a:buFont typeface="Arial" panose="020B0604020202020204" pitchFamily="34" charset="0"/>
        <a:buChar char="•"/>
        <a:defRPr sz="3360" kern="1200">
          <a:solidFill>
            <a:schemeClr val="tx1"/>
          </a:solidFill>
          <a:latin typeface="+mn-lt"/>
          <a:ea typeface="+mn-ea"/>
          <a:cs typeface="+mn-cs"/>
        </a:defRPr>
      </a:lvl2pPr>
      <a:lvl3pPr marL="1600200" indent="-320040" algn="l" defTabSz="1280160" rtl="0" eaLnBrk="1" latinLnBrk="0" hangingPunct="1">
        <a:lnSpc>
          <a:spcPct val="90000"/>
        </a:lnSpc>
        <a:spcBef>
          <a:spcPts val="7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2240280" indent="-320040" algn="l" defTabSz="1280160" rtl="0" eaLnBrk="1" latinLnBrk="0" hangingPunct="1">
        <a:lnSpc>
          <a:spcPct val="90000"/>
        </a:lnSpc>
        <a:spcBef>
          <a:spcPts val="700"/>
        </a:spcBef>
        <a:buFont typeface="Arial" panose="020B0604020202020204" pitchFamily="34" charset="0"/>
        <a:buChar char="•"/>
        <a:defRPr sz="2520" kern="1200">
          <a:solidFill>
            <a:schemeClr val="tx1"/>
          </a:solidFill>
          <a:latin typeface="+mn-lt"/>
          <a:ea typeface="+mn-ea"/>
          <a:cs typeface="+mn-cs"/>
        </a:defRPr>
      </a:lvl4pPr>
      <a:lvl5pPr marL="2880360" indent="-320040" algn="l" defTabSz="1280160" rtl="0" eaLnBrk="1" latinLnBrk="0" hangingPunct="1">
        <a:lnSpc>
          <a:spcPct val="90000"/>
        </a:lnSpc>
        <a:spcBef>
          <a:spcPts val="700"/>
        </a:spcBef>
        <a:buFont typeface="Arial" panose="020B0604020202020204" pitchFamily="34" charset="0"/>
        <a:buChar char="•"/>
        <a:defRPr sz="2520" kern="1200">
          <a:solidFill>
            <a:schemeClr val="tx1"/>
          </a:solidFill>
          <a:latin typeface="+mn-lt"/>
          <a:ea typeface="+mn-ea"/>
          <a:cs typeface="+mn-cs"/>
        </a:defRPr>
      </a:lvl5pPr>
      <a:lvl6pPr marL="3520440" indent="-320040" algn="l" defTabSz="1280160" rtl="0" eaLnBrk="1" latinLnBrk="0" hangingPunct="1">
        <a:lnSpc>
          <a:spcPct val="90000"/>
        </a:lnSpc>
        <a:spcBef>
          <a:spcPts val="700"/>
        </a:spcBef>
        <a:buFont typeface="Arial" panose="020B0604020202020204" pitchFamily="34" charset="0"/>
        <a:buChar char="•"/>
        <a:defRPr sz="2520" kern="1200">
          <a:solidFill>
            <a:schemeClr val="tx1"/>
          </a:solidFill>
          <a:latin typeface="+mn-lt"/>
          <a:ea typeface="+mn-ea"/>
          <a:cs typeface="+mn-cs"/>
        </a:defRPr>
      </a:lvl6pPr>
      <a:lvl7pPr marL="4160520" indent="-320040" algn="l" defTabSz="1280160" rtl="0" eaLnBrk="1" latinLnBrk="0" hangingPunct="1">
        <a:lnSpc>
          <a:spcPct val="90000"/>
        </a:lnSpc>
        <a:spcBef>
          <a:spcPts val="700"/>
        </a:spcBef>
        <a:buFont typeface="Arial" panose="020B0604020202020204" pitchFamily="34" charset="0"/>
        <a:buChar char="•"/>
        <a:defRPr sz="2520" kern="1200">
          <a:solidFill>
            <a:schemeClr val="tx1"/>
          </a:solidFill>
          <a:latin typeface="+mn-lt"/>
          <a:ea typeface="+mn-ea"/>
          <a:cs typeface="+mn-cs"/>
        </a:defRPr>
      </a:lvl7pPr>
      <a:lvl8pPr marL="4800600" indent="-320040" algn="l" defTabSz="1280160" rtl="0" eaLnBrk="1" latinLnBrk="0" hangingPunct="1">
        <a:lnSpc>
          <a:spcPct val="90000"/>
        </a:lnSpc>
        <a:spcBef>
          <a:spcPts val="700"/>
        </a:spcBef>
        <a:buFont typeface="Arial" panose="020B0604020202020204" pitchFamily="34" charset="0"/>
        <a:buChar char="•"/>
        <a:defRPr sz="2520" kern="1200">
          <a:solidFill>
            <a:schemeClr val="tx1"/>
          </a:solidFill>
          <a:latin typeface="+mn-lt"/>
          <a:ea typeface="+mn-ea"/>
          <a:cs typeface="+mn-cs"/>
        </a:defRPr>
      </a:lvl8pPr>
      <a:lvl9pPr marL="5440680" indent="-320040" algn="l" defTabSz="1280160" rtl="0" eaLnBrk="1" latinLnBrk="0" hangingPunct="1">
        <a:lnSpc>
          <a:spcPct val="90000"/>
        </a:lnSpc>
        <a:spcBef>
          <a:spcPts val="700"/>
        </a:spcBef>
        <a:buFont typeface="Arial" panose="020B0604020202020204" pitchFamily="34" charset="0"/>
        <a:buChar char="•"/>
        <a:defRPr sz="252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80160" rtl="0" eaLnBrk="1" latinLnBrk="0" hangingPunct="1">
        <a:defRPr sz="252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algn="l" defTabSz="1280160" rtl="0" eaLnBrk="1" latinLnBrk="0" hangingPunct="1">
        <a:defRPr sz="2520" kern="1200">
          <a:solidFill>
            <a:schemeClr val="tx1"/>
          </a:solidFill>
          <a:latin typeface="+mn-lt"/>
          <a:ea typeface="+mn-ea"/>
          <a:cs typeface="+mn-cs"/>
        </a:defRPr>
      </a:lvl2pPr>
      <a:lvl3pPr marL="1280160" algn="l" defTabSz="1280160" rtl="0" eaLnBrk="1" latinLnBrk="0" hangingPunct="1">
        <a:defRPr sz="2520" kern="1200">
          <a:solidFill>
            <a:schemeClr val="tx1"/>
          </a:solidFill>
          <a:latin typeface="+mn-lt"/>
          <a:ea typeface="+mn-ea"/>
          <a:cs typeface="+mn-cs"/>
        </a:defRPr>
      </a:lvl3pPr>
      <a:lvl4pPr marL="1920240" algn="l" defTabSz="1280160" rtl="0" eaLnBrk="1" latinLnBrk="0" hangingPunct="1">
        <a:defRPr sz="2520" kern="1200">
          <a:solidFill>
            <a:schemeClr val="tx1"/>
          </a:solidFill>
          <a:latin typeface="+mn-lt"/>
          <a:ea typeface="+mn-ea"/>
          <a:cs typeface="+mn-cs"/>
        </a:defRPr>
      </a:lvl4pPr>
      <a:lvl5pPr marL="2560320" algn="l" defTabSz="1280160" rtl="0" eaLnBrk="1" latinLnBrk="0" hangingPunct="1">
        <a:defRPr sz="2520" kern="1200">
          <a:solidFill>
            <a:schemeClr val="tx1"/>
          </a:solidFill>
          <a:latin typeface="+mn-lt"/>
          <a:ea typeface="+mn-ea"/>
          <a:cs typeface="+mn-cs"/>
        </a:defRPr>
      </a:lvl5pPr>
      <a:lvl6pPr marL="3200400" algn="l" defTabSz="1280160" rtl="0" eaLnBrk="1" latinLnBrk="0" hangingPunct="1">
        <a:defRPr sz="2520" kern="1200">
          <a:solidFill>
            <a:schemeClr val="tx1"/>
          </a:solidFill>
          <a:latin typeface="+mn-lt"/>
          <a:ea typeface="+mn-ea"/>
          <a:cs typeface="+mn-cs"/>
        </a:defRPr>
      </a:lvl6pPr>
      <a:lvl7pPr marL="3840480" algn="l" defTabSz="1280160" rtl="0" eaLnBrk="1" latinLnBrk="0" hangingPunct="1">
        <a:defRPr sz="2520" kern="1200">
          <a:solidFill>
            <a:schemeClr val="tx1"/>
          </a:solidFill>
          <a:latin typeface="+mn-lt"/>
          <a:ea typeface="+mn-ea"/>
          <a:cs typeface="+mn-cs"/>
        </a:defRPr>
      </a:lvl7pPr>
      <a:lvl8pPr marL="4480560" algn="l" defTabSz="1280160" rtl="0" eaLnBrk="1" latinLnBrk="0" hangingPunct="1">
        <a:defRPr sz="2520" kern="1200">
          <a:solidFill>
            <a:schemeClr val="tx1"/>
          </a:solidFill>
          <a:latin typeface="+mn-lt"/>
          <a:ea typeface="+mn-ea"/>
          <a:cs typeface="+mn-cs"/>
        </a:defRPr>
      </a:lvl8pPr>
      <a:lvl9pPr marL="5120640" algn="l" defTabSz="1280160" rtl="0" eaLnBrk="1" latinLnBrk="0" hangingPunct="1">
        <a:defRPr sz="252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3" Type="http://schemas.microsoft.com/office/2007/relationships/hdphoto" Target="../media/hdphoto1.wdp"/><Relationship Id="rId7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jpeg"/><Relationship Id="rId11" Type="http://schemas.openxmlformats.org/officeDocument/2006/relationships/image" Target="../media/image8.jpeg"/><Relationship Id="rId5" Type="http://schemas.openxmlformats.org/officeDocument/2006/relationships/image" Target="../media/image3.jpeg"/><Relationship Id="rId10" Type="http://schemas.openxmlformats.org/officeDocument/2006/relationships/image" Target="../media/image7.jpeg"/><Relationship Id="rId4" Type="http://schemas.openxmlformats.org/officeDocument/2006/relationships/image" Target="../media/image2.png"/><Relationship Id="rId9" Type="http://schemas.openxmlformats.org/officeDocument/2006/relationships/image" Target="../media/image6.jpe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13" Type="http://schemas.openxmlformats.org/officeDocument/2006/relationships/image" Target="../media/image16.jpeg"/><Relationship Id="rId3" Type="http://schemas.microsoft.com/office/2007/relationships/hdphoto" Target="../media/hdphoto1.wdp"/><Relationship Id="rId7" Type="http://schemas.openxmlformats.org/officeDocument/2006/relationships/image" Target="../media/image10.png"/><Relationship Id="rId12" Type="http://schemas.openxmlformats.org/officeDocument/2006/relationships/image" Target="../media/image15.png"/><Relationship Id="rId17" Type="http://schemas.openxmlformats.org/officeDocument/2006/relationships/image" Target="../media/image20.jpeg"/><Relationship Id="rId2" Type="http://schemas.openxmlformats.org/officeDocument/2006/relationships/image" Target="../media/image1.png"/><Relationship Id="rId16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6" Type="http://schemas.microsoft.com/office/2007/relationships/hdphoto" Target="../media/hdphoto3.wdp"/><Relationship Id="rId11" Type="http://schemas.openxmlformats.org/officeDocument/2006/relationships/image" Target="../media/image14.png"/><Relationship Id="rId5" Type="http://schemas.openxmlformats.org/officeDocument/2006/relationships/image" Target="../media/image9.png"/><Relationship Id="rId15" Type="http://schemas.openxmlformats.org/officeDocument/2006/relationships/image" Target="../media/image18.jpeg"/><Relationship Id="rId10" Type="http://schemas.openxmlformats.org/officeDocument/2006/relationships/image" Target="../media/image13.png"/><Relationship Id="rId4" Type="http://schemas.openxmlformats.org/officeDocument/2006/relationships/image" Target="../media/image2.png"/><Relationship Id="rId9" Type="http://schemas.openxmlformats.org/officeDocument/2006/relationships/image" Target="../media/image12.jpeg"/><Relationship Id="rId14" Type="http://schemas.openxmlformats.org/officeDocument/2006/relationships/image" Target="../media/image17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jpeg"/><Relationship Id="rId13" Type="http://schemas.openxmlformats.org/officeDocument/2006/relationships/image" Target="../media/image29.png"/><Relationship Id="rId18" Type="http://schemas.openxmlformats.org/officeDocument/2006/relationships/image" Target="../media/image34.jpeg"/><Relationship Id="rId3" Type="http://schemas.microsoft.com/office/2007/relationships/hdphoto" Target="../media/hdphoto1.wdp"/><Relationship Id="rId21" Type="http://schemas.openxmlformats.org/officeDocument/2006/relationships/image" Target="../media/image37.png"/><Relationship Id="rId7" Type="http://schemas.openxmlformats.org/officeDocument/2006/relationships/image" Target="../media/image23.png"/><Relationship Id="rId12" Type="http://schemas.openxmlformats.org/officeDocument/2006/relationships/image" Target="../media/image28.jpeg"/><Relationship Id="rId17" Type="http://schemas.openxmlformats.org/officeDocument/2006/relationships/image" Target="../media/image33.png"/><Relationship Id="rId2" Type="http://schemas.openxmlformats.org/officeDocument/2006/relationships/image" Target="../media/image1.png"/><Relationship Id="rId16" Type="http://schemas.openxmlformats.org/officeDocument/2006/relationships/image" Target="../media/image32.png"/><Relationship Id="rId20" Type="http://schemas.openxmlformats.org/officeDocument/2006/relationships/image" Target="../media/image3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jpeg"/><Relationship Id="rId11" Type="http://schemas.openxmlformats.org/officeDocument/2006/relationships/image" Target="../media/image27.png"/><Relationship Id="rId5" Type="http://schemas.openxmlformats.org/officeDocument/2006/relationships/image" Target="../media/image21.png"/><Relationship Id="rId15" Type="http://schemas.openxmlformats.org/officeDocument/2006/relationships/image" Target="../media/image31.jpeg"/><Relationship Id="rId10" Type="http://schemas.openxmlformats.org/officeDocument/2006/relationships/image" Target="../media/image26.gif"/><Relationship Id="rId19" Type="http://schemas.openxmlformats.org/officeDocument/2006/relationships/image" Target="../media/image35.png"/><Relationship Id="rId4" Type="http://schemas.openxmlformats.org/officeDocument/2006/relationships/image" Target="../media/image2.png"/><Relationship Id="rId9" Type="http://schemas.openxmlformats.org/officeDocument/2006/relationships/image" Target="../media/image25.jpeg"/><Relationship Id="rId14" Type="http://schemas.openxmlformats.org/officeDocument/2006/relationships/image" Target="../media/image30.jpeg"/><Relationship Id="rId22" Type="http://schemas.openxmlformats.org/officeDocument/2006/relationships/image" Target="../media/image3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Rectangle 74">
            <a:extLst>
              <a:ext uri="{FF2B5EF4-FFF2-40B4-BE49-F238E27FC236}">
                <a16:creationId xmlns:a16="http://schemas.microsoft.com/office/drawing/2014/main" id="{86312746-DD38-B29C-FDCF-27CB03382CB2}"/>
              </a:ext>
            </a:extLst>
          </p:cNvPr>
          <p:cNvSpPr/>
          <p:nvPr/>
        </p:nvSpPr>
        <p:spPr>
          <a:xfrm>
            <a:off x="-3288" y="2990103"/>
            <a:ext cx="12832208" cy="252632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3">
              <a:shade val="15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/>
          </a:p>
        </p:txBody>
      </p:sp>
      <p:sp>
        <p:nvSpPr>
          <p:cNvPr id="77" name="Rectangle 76">
            <a:extLst>
              <a:ext uri="{FF2B5EF4-FFF2-40B4-BE49-F238E27FC236}">
                <a16:creationId xmlns:a16="http://schemas.microsoft.com/office/drawing/2014/main" id="{152B62C3-BB8F-AA6E-41C5-21F42C4DDDDC}"/>
              </a:ext>
            </a:extLst>
          </p:cNvPr>
          <p:cNvSpPr/>
          <p:nvPr/>
        </p:nvSpPr>
        <p:spPr>
          <a:xfrm>
            <a:off x="-12513" y="-37266"/>
            <a:ext cx="12852213" cy="30198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3">
              <a:shade val="15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/>
          </a:p>
        </p:txBody>
      </p:sp>
      <p:sp>
        <p:nvSpPr>
          <p:cNvPr id="78" name="Rectangle 77">
            <a:extLst>
              <a:ext uri="{FF2B5EF4-FFF2-40B4-BE49-F238E27FC236}">
                <a16:creationId xmlns:a16="http://schemas.microsoft.com/office/drawing/2014/main" id="{421B0DDE-251D-3B0B-93AE-882254B7E54B}"/>
              </a:ext>
            </a:extLst>
          </p:cNvPr>
          <p:cNvSpPr/>
          <p:nvPr/>
        </p:nvSpPr>
        <p:spPr>
          <a:xfrm>
            <a:off x="1" y="5524902"/>
            <a:ext cx="12781570" cy="2738081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3">
              <a:shade val="15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/>
          </a:p>
        </p:txBody>
      </p:sp>
      <p:sp>
        <p:nvSpPr>
          <p:cNvPr id="19" name="object 21">
            <a:extLst>
              <a:ext uri="{FF2B5EF4-FFF2-40B4-BE49-F238E27FC236}">
                <a16:creationId xmlns:a16="http://schemas.microsoft.com/office/drawing/2014/main" id="{E949DD6F-DD0A-7C96-6C63-C020DBAC5DF1}"/>
              </a:ext>
            </a:extLst>
          </p:cNvPr>
          <p:cNvSpPr/>
          <p:nvPr/>
        </p:nvSpPr>
        <p:spPr>
          <a:xfrm>
            <a:off x="848877" y="2057516"/>
            <a:ext cx="11325887" cy="11193360"/>
          </a:xfrm>
          <a:custGeom>
            <a:avLst/>
            <a:gdLst/>
            <a:ahLst/>
            <a:cxnLst/>
            <a:rect l="l" t="t" r="r" b="b"/>
            <a:pathLst>
              <a:path w="8423275" h="10020300">
                <a:moveTo>
                  <a:pt x="8228662" y="863600"/>
                </a:moveTo>
                <a:lnTo>
                  <a:pt x="7278768" y="863600"/>
                </a:lnTo>
                <a:lnTo>
                  <a:pt x="7350841" y="889000"/>
                </a:lnTo>
                <a:lnTo>
                  <a:pt x="7385546" y="914400"/>
                </a:lnTo>
                <a:lnTo>
                  <a:pt x="7419233" y="927100"/>
                </a:lnTo>
                <a:lnTo>
                  <a:pt x="7451803" y="952500"/>
                </a:lnTo>
                <a:lnTo>
                  <a:pt x="7483158" y="977900"/>
                </a:lnTo>
                <a:lnTo>
                  <a:pt x="7513200" y="1016000"/>
                </a:lnTo>
                <a:lnTo>
                  <a:pt x="7541832" y="1041400"/>
                </a:lnTo>
                <a:lnTo>
                  <a:pt x="7568955" y="1079500"/>
                </a:lnTo>
                <a:lnTo>
                  <a:pt x="7594472" y="1117600"/>
                </a:lnTo>
                <a:lnTo>
                  <a:pt x="7618284" y="1155700"/>
                </a:lnTo>
                <a:lnTo>
                  <a:pt x="7640293" y="1206500"/>
                </a:lnTo>
                <a:lnTo>
                  <a:pt x="7660402" y="1244600"/>
                </a:lnTo>
                <a:lnTo>
                  <a:pt x="7678512" y="1295400"/>
                </a:lnTo>
                <a:lnTo>
                  <a:pt x="7694525" y="1346200"/>
                </a:lnTo>
                <a:lnTo>
                  <a:pt x="7708343" y="1397000"/>
                </a:lnTo>
                <a:lnTo>
                  <a:pt x="7719869" y="1447800"/>
                </a:lnTo>
                <a:lnTo>
                  <a:pt x="7729004" y="1498600"/>
                </a:lnTo>
                <a:lnTo>
                  <a:pt x="7735651" y="1549400"/>
                </a:lnTo>
                <a:lnTo>
                  <a:pt x="7739711" y="1612900"/>
                </a:lnTo>
                <a:lnTo>
                  <a:pt x="7741086" y="1663700"/>
                </a:lnTo>
                <a:lnTo>
                  <a:pt x="7739735" y="1727200"/>
                </a:lnTo>
                <a:lnTo>
                  <a:pt x="7735748" y="1778000"/>
                </a:lnTo>
                <a:lnTo>
                  <a:pt x="7729219" y="1828800"/>
                </a:lnTo>
                <a:lnTo>
                  <a:pt x="7720243" y="1879600"/>
                </a:lnTo>
                <a:lnTo>
                  <a:pt x="7708916" y="1930400"/>
                </a:lnTo>
                <a:lnTo>
                  <a:pt x="7695333" y="1981200"/>
                </a:lnTo>
                <a:lnTo>
                  <a:pt x="7679588" y="2032000"/>
                </a:lnTo>
                <a:lnTo>
                  <a:pt x="7661779" y="2082800"/>
                </a:lnTo>
                <a:lnTo>
                  <a:pt x="7641999" y="2120900"/>
                </a:lnTo>
                <a:lnTo>
                  <a:pt x="7620344" y="2171700"/>
                </a:lnTo>
                <a:lnTo>
                  <a:pt x="7596909" y="2209800"/>
                </a:lnTo>
                <a:lnTo>
                  <a:pt x="7571789" y="2247900"/>
                </a:lnTo>
                <a:lnTo>
                  <a:pt x="7545081" y="2286000"/>
                </a:lnTo>
                <a:lnTo>
                  <a:pt x="7516878" y="2311400"/>
                </a:lnTo>
                <a:lnTo>
                  <a:pt x="7487276" y="2349500"/>
                </a:lnTo>
                <a:lnTo>
                  <a:pt x="7456371" y="2374900"/>
                </a:lnTo>
                <a:lnTo>
                  <a:pt x="7424257" y="2400300"/>
                </a:lnTo>
                <a:lnTo>
                  <a:pt x="7391030" y="2413000"/>
                </a:lnTo>
                <a:lnTo>
                  <a:pt x="7356785" y="2438400"/>
                </a:lnTo>
                <a:lnTo>
                  <a:pt x="7321618" y="2451100"/>
                </a:lnTo>
                <a:lnTo>
                  <a:pt x="7248897" y="2476500"/>
                </a:lnTo>
                <a:lnTo>
                  <a:pt x="1156912" y="2476500"/>
                </a:lnTo>
                <a:lnTo>
                  <a:pt x="1111185" y="2489200"/>
                </a:lnTo>
                <a:lnTo>
                  <a:pt x="1066213" y="2489200"/>
                </a:lnTo>
                <a:lnTo>
                  <a:pt x="935987" y="2527300"/>
                </a:lnTo>
                <a:lnTo>
                  <a:pt x="894197" y="2552700"/>
                </a:lnTo>
                <a:lnTo>
                  <a:pt x="853245" y="2565400"/>
                </a:lnTo>
                <a:lnTo>
                  <a:pt x="813147" y="2590800"/>
                </a:lnTo>
                <a:lnTo>
                  <a:pt x="773920" y="2616200"/>
                </a:lnTo>
                <a:lnTo>
                  <a:pt x="735581" y="2628900"/>
                </a:lnTo>
                <a:lnTo>
                  <a:pt x="698145" y="2654300"/>
                </a:lnTo>
                <a:lnTo>
                  <a:pt x="661630" y="2679700"/>
                </a:lnTo>
                <a:lnTo>
                  <a:pt x="626053" y="2717800"/>
                </a:lnTo>
                <a:lnTo>
                  <a:pt x="591429" y="2743200"/>
                </a:lnTo>
                <a:lnTo>
                  <a:pt x="557777" y="2768600"/>
                </a:lnTo>
                <a:lnTo>
                  <a:pt x="525112" y="2806700"/>
                </a:lnTo>
                <a:lnTo>
                  <a:pt x="493450" y="2832100"/>
                </a:lnTo>
                <a:lnTo>
                  <a:pt x="462810" y="2870200"/>
                </a:lnTo>
                <a:lnTo>
                  <a:pt x="433207" y="2908300"/>
                </a:lnTo>
                <a:lnTo>
                  <a:pt x="404658" y="2946400"/>
                </a:lnTo>
                <a:lnTo>
                  <a:pt x="377180" y="2984500"/>
                </a:lnTo>
                <a:lnTo>
                  <a:pt x="350790" y="3022600"/>
                </a:lnTo>
                <a:lnTo>
                  <a:pt x="325503" y="3060700"/>
                </a:lnTo>
                <a:lnTo>
                  <a:pt x="301337" y="3098800"/>
                </a:lnTo>
                <a:lnTo>
                  <a:pt x="278309" y="3136900"/>
                </a:lnTo>
                <a:lnTo>
                  <a:pt x="256434" y="3175000"/>
                </a:lnTo>
                <a:lnTo>
                  <a:pt x="235731" y="3225800"/>
                </a:lnTo>
                <a:lnTo>
                  <a:pt x="216215" y="3263900"/>
                </a:lnTo>
                <a:lnTo>
                  <a:pt x="197903" y="3314700"/>
                </a:lnTo>
                <a:lnTo>
                  <a:pt x="180811" y="3352800"/>
                </a:lnTo>
                <a:lnTo>
                  <a:pt x="164957" y="3403600"/>
                </a:lnTo>
                <a:lnTo>
                  <a:pt x="150358" y="3441700"/>
                </a:lnTo>
                <a:lnTo>
                  <a:pt x="137029" y="3492500"/>
                </a:lnTo>
                <a:lnTo>
                  <a:pt x="124987" y="3530600"/>
                </a:lnTo>
                <a:lnTo>
                  <a:pt x="114249" y="3581400"/>
                </a:lnTo>
                <a:lnTo>
                  <a:pt x="104833" y="3632200"/>
                </a:lnTo>
                <a:lnTo>
                  <a:pt x="96753" y="3670300"/>
                </a:lnTo>
                <a:lnTo>
                  <a:pt x="90028" y="3721100"/>
                </a:lnTo>
                <a:lnTo>
                  <a:pt x="84673" y="3771900"/>
                </a:lnTo>
                <a:lnTo>
                  <a:pt x="80706" y="3810000"/>
                </a:lnTo>
                <a:lnTo>
                  <a:pt x="78143" y="3860800"/>
                </a:lnTo>
                <a:lnTo>
                  <a:pt x="77001" y="3911600"/>
                </a:lnTo>
                <a:lnTo>
                  <a:pt x="77296" y="3962400"/>
                </a:lnTo>
                <a:lnTo>
                  <a:pt x="76848" y="4000500"/>
                </a:lnTo>
                <a:lnTo>
                  <a:pt x="77811" y="4051300"/>
                </a:lnTo>
                <a:lnTo>
                  <a:pt x="80167" y="4089400"/>
                </a:lnTo>
                <a:lnTo>
                  <a:pt x="83901" y="4140200"/>
                </a:lnTo>
                <a:lnTo>
                  <a:pt x="88993" y="4191000"/>
                </a:lnTo>
                <a:lnTo>
                  <a:pt x="95428" y="4229100"/>
                </a:lnTo>
                <a:lnTo>
                  <a:pt x="103187" y="4279900"/>
                </a:lnTo>
                <a:lnTo>
                  <a:pt x="112255" y="4318000"/>
                </a:lnTo>
                <a:lnTo>
                  <a:pt x="122612" y="4368800"/>
                </a:lnTo>
                <a:lnTo>
                  <a:pt x="134244" y="4419600"/>
                </a:lnTo>
                <a:lnTo>
                  <a:pt x="147131" y="4457700"/>
                </a:lnTo>
                <a:lnTo>
                  <a:pt x="161257" y="4508500"/>
                </a:lnTo>
                <a:lnTo>
                  <a:pt x="176606" y="4546600"/>
                </a:lnTo>
                <a:lnTo>
                  <a:pt x="193158" y="4597400"/>
                </a:lnTo>
                <a:lnTo>
                  <a:pt x="210899" y="4635500"/>
                </a:lnTo>
                <a:lnTo>
                  <a:pt x="229809" y="4673600"/>
                </a:lnTo>
                <a:lnTo>
                  <a:pt x="249872" y="4724400"/>
                </a:lnTo>
                <a:lnTo>
                  <a:pt x="271072" y="4762500"/>
                </a:lnTo>
                <a:lnTo>
                  <a:pt x="293390" y="4800600"/>
                </a:lnTo>
                <a:lnTo>
                  <a:pt x="316809" y="4838700"/>
                </a:lnTo>
                <a:lnTo>
                  <a:pt x="341313" y="4876800"/>
                </a:lnTo>
                <a:lnTo>
                  <a:pt x="366883" y="4914900"/>
                </a:lnTo>
                <a:lnTo>
                  <a:pt x="393504" y="4953000"/>
                </a:lnTo>
                <a:lnTo>
                  <a:pt x="421157" y="4991100"/>
                </a:lnTo>
                <a:lnTo>
                  <a:pt x="449826" y="5029200"/>
                </a:lnTo>
                <a:lnTo>
                  <a:pt x="479493" y="5054600"/>
                </a:lnTo>
                <a:lnTo>
                  <a:pt x="510141" y="5092700"/>
                </a:lnTo>
                <a:lnTo>
                  <a:pt x="541753" y="5118100"/>
                </a:lnTo>
                <a:lnTo>
                  <a:pt x="574311" y="5156200"/>
                </a:lnTo>
                <a:lnTo>
                  <a:pt x="607799" y="5181600"/>
                </a:lnTo>
                <a:lnTo>
                  <a:pt x="642200" y="5207000"/>
                </a:lnTo>
                <a:lnTo>
                  <a:pt x="677496" y="5232400"/>
                </a:lnTo>
                <a:lnTo>
                  <a:pt x="713669" y="5257800"/>
                </a:lnTo>
                <a:lnTo>
                  <a:pt x="750704" y="5283200"/>
                </a:lnTo>
                <a:lnTo>
                  <a:pt x="788581" y="5308600"/>
                </a:lnTo>
                <a:lnTo>
                  <a:pt x="827286" y="5334000"/>
                </a:lnTo>
                <a:lnTo>
                  <a:pt x="866799" y="5346700"/>
                </a:lnTo>
                <a:lnTo>
                  <a:pt x="907105" y="5372100"/>
                </a:lnTo>
                <a:lnTo>
                  <a:pt x="990023" y="5397500"/>
                </a:lnTo>
                <a:lnTo>
                  <a:pt x="1119910" y="5435600"/>
                </a:lnTo>
                <a:lnTo>
                  <a:pt x="1209974" y="5435600"/>
                </a:lnTo>
                <a:lnTo>
                  <a:pt x="1255996" y="5448300"/>
                </a:lnTo>
                <a:lnTo>
                  <a:pt x="7202883" y="5448300"/>
                </a:lnTo>
                <a:lnTo>
                  <a:pt x="7274955" y="5473700"/>
                </a:lnTo>
                <a:lnTo>
                  <a:pt x="7309659" y="5499100"/>
                </a:lnTo>
                <a:lnTo>
                  <a:pt x="7343345" y="5511800"/>
                </a:lnTo>
                <a:lnTo>
                  <a:pt x="7375915" y="5537200"/>
                </a:lnTo>
                <a:lnTo>
                  <a:pt x="7407270" y="5562600"/>
                </a:lnTo>
                <a:lnTo>
                  <a:pt x="7437312" y="5600700"/>
                </a:lnTo>
                <a:lnTo>
                  <a:pt x="7465944" y="5626100"/>
                </a:lnTo>
                <a:lnTo>
                  <a:pt x="7493068" y="5664200"/>
                </a:lnTo>
                <a:lnTo>
                  <a:pt x="7518585" y="5702300"/>
                </a:lnTo>
                <a:lnTo>
                  <a:pt x="7542397" y="5740400"/>
                </a:lnTo>
                <a:lnTo>
                  <a:pt x="7564407" y="5791200"/>
                </a:lnTo>
                <a:lnTo>
                  <a:pt x="7584516" y="5829300"/>
                </a:lnTo>
                <a:lnTo>
                  <a:pt x="7602627" y="5880100"/>
                </a:lnTo>
                <a:lnTo>
                  <a:pt x="7618640" y="5930900"/>
                </a:lnTo>
                <a:lnTo>
                  <a:pt x="7632459" y="5981700"/>
                </a:lnTo>
                <a:lnTo>
                  <a:pt x="7643986" y="6032500"/>
                </a:lnTo>
                <a:lnTo>
                  <a:pt x="7653121" y="6083300"/>
                </a:lnTo>
                <a:lnTo>
                  <a:pt x="7659768" y="6134100"/>
                </a:lnTo>
                <a:lnTo>
                  <a:pt x="7663828" y="6197600"/>
                </a:lnTo>
                <a:lnTo>
                  <a:pt x="7665203" y="6248400"/>
                </a:lnTo>
                <a:lnTo>
                  <a:pt x="7663853" y="6299200"/>
                </a:lnTo>
                <a:lnTo>
                  <a:pt x="7659865" y="6362700"/>
                </a:lnTo>
                <a:lnTo>
                  <a:pt x="7653336" y="6413500"/>
                </a:lnTo>
                <a:lnTo>
                  <a:pt x="7644359" y="6464300"/>
                </a:lnTo>
                <a:lnTo>
                  <a:pt x="7633031" y="6515100"/>
                </a:lnTo>
                <a:lnTo>
                  <a:pt x="7619447" y="6565900"/>
                </a:lnTo>
                <a:lnTo>
                  <a:pt x="7603703" y="6616700"/>
                </a:lnTo>
                <a:lnTo>
                  <a:pt x="7585892" y="6667500"/>
                </a:lnTo>
                <a:lnTo>
                  <a:pt x="7566111" y="6705600"/>
                </a:lnTo>
                <a:lnTo>
                  <a:pt x="7544455" y="6743700"/>
                </a:lnTo>
                <a:lnTo>
                  <a:pt x="7521018" y="6794500"/>
                </a:lnTo>
                <a:lnTo>
                  <a:pt x="7495898" y="6832600"/>
                </a:lnTo>
                <a:lnTo>
                  <a:pt x="7469187" y="6858000"/>
                </a:lnTo>
                <a:lnTo>
                  <a:pt x="7440983" y="6896100"/>
                </a:lnTo>
                <a:lnTo>
                  <a:pt x="7411380" y="6921500"/>
                </a:lnTo>
                <a:lnTo>
                  <a:pt x="7380473" y="6959600"/>
                </a:lnTo>
                <a:lnTo>
                  <a:pt x="7348357" y="6985000"/>
                </a:lnTo>
                <a:lnTo>
                  <a:pt x="7315129" y="6997700"/>
                </a:lnTo>
                <a:lnTo>
                  <a:pt x="7280883" y="7023100"/>
                </a:lnTo>
                <a:lnTo>
                  <a:pt x="7209718" y="7048500"/>
                </a:lnTo>
                <a:lnTo>
                  <a:pt x="1126503" y="7048500"/>
                </a:lnTo>
                <a:lnTo>
                  <a:pt x="1080040" y="7061200"/>
                </a:lnTo>
                <a:lnTo>
                  <a:pt x="1034314" y="7061200"/>
                </a:lnTo>
                <a:lnTo>
                  <a:pt x="989343" y="7073900"/>
                </a:lnTo>
                <a:lnTo>
                  <a:pt x="859119" y="7112000"/>
                </a:lnTo>
                <a:lnTo>
                  <a:pt x="817330" y="7137400"/>
                </a:lnTo>
                <a:lnTo>
                  <a:pt x="776378" y="7150100"/>
                </a:lnTo>
                <a:lnTo>
                  <a:pt x="736281" y="7175500"/>
                </a:lnTo>
                <a:lnTo>
                  <a:pt x="697055" y="7188200"/>
                </a:lnTo>
                <a:lnTo>
                  <a:pt x="658715" y="7213600"/>
                </a:lnTo>
                <a:lnTo>
                  <a:pt x="621280" y="7239000"/>
                </a:lnTo>
                <a:lnTo>
                  <a:pt x="584766" y="7264400"/>
                </a:lnTo>
                <a:lnTo>
                  <a:pt x="549189" y="7289800"/>
                </a:lnTo>
                <a:lnTo>
                  <a:pt x="514566" y="7327900"/>
                </a:lnTo>
                <a:lnTo>
                  <a:pt x="480914" y="7353300"/>
                </a:lnTo>
                <a:lnTo>
                  <a:pt x="448249" y="7391400"/>
                </a:lnTo>
                <a:lnTo>
                  <a:pt x="416589" y="7416800"/>
                </a:lnTo>
                <a:lnTo>
                  <a:pt x="385949" y="7454900"/>
                </a:lnTo>
                <a:lnTo>
                  <a:pt x="356346" y="7493000"/>
                </a:lnTo>
                <a:lnTo>
                  <a:pt x="327798" y="7518400"/>
                </a:lnTo>
                <a:lnTo>
                  <a:pt x="300320" y="7556500"/>
                </a:lnTo>
                <a:lnTo>
                  <a:pt x="273930" y="7594600"/>
                </a:lnTo>
                <a:lnTo>
                  <a:pt x="248644" y="7645400"/>
                </a:lnTo>
                <a:lnTo>
                  <a:pt x="224478" y="7683500"/>
                </a:lnTo>
                <a:lnTo>
                  <a:pt x="201450" y="7721600"/>
                </a:lnTo>
                <a:lnTo>
                  <a:pt x="179576" y="7759700"/>
                </a:lnTo>
                <a:lnTo>
                  <a:pt x="158873" y="7810500"/>
                </a:lnTo>
                <a:lnTo>
                  <a:pt x="139358" y="7848600"/>
                </a:lnTo>
                <a:lnTo>
                  <a:pt x="121046" y="7886700"/>
                </a:lnTo>
                <a:lnTo>
                  <a:pt x="103955" y="7937500"/>
                </a:lnTo>
                <a:lnTo>
                  <a:pt x="88102" y="7975600"/>
                </a:lnTo>
                <a:lnTo>
                  <a:pt x="73503" y="8026400"/>
                </a:lnTo>
                <a:lnTo>
                  <a:pt x="60174" y="8064500"/>
                </a:lnTo>
                <a:lnTo>
                  <a:pt x="48133" y="8115300"/>
                </a:lnTo>
                <a:lnTo>
                  <a:pt x="37396" y="8166100"/>
                </a:lnTo>
                <a:lnTo>
                  <a:pt x="27980" y="8204200"/>
                </a:lnTo>
                <a:lnTo>
                  <a:pt x="19901" y="8255000"/>
                </a:lnTo>
                <a:lnTo>
                  <a:pt x="13176" y="8305800"/>
                </a:lnTo>
                <a:lnTo>
                  <a:pt x="7823" y="8343900"/>
                </a:lnTo>
                <a:lnTo>
                  <a:pt x="3856" y="8394700"/>
                </a:lnTo>
                <a:lnTo>
                  <a:pt x="1294" y="8445500"/>
                </a:lnTo>
                <a:lnTo>
                  <a:pt x="152" y="8496300"/>
                </a:lnTo>
                <a:lnTo>
                  <a:pt x="448" y="8534400"/>
                </a:lnTo>
                <a:lnTo>
                  <a:pt x="0" y="8585200"/>
                </a:lnTo>
                <a:lnTo>
                  <a:pt x="962" y="8623300"/>
                </a:lnTo>
                <a:lnTo>
                  <a:pt x="3318" y="8674100"/>
                </a:lnTo>
                <a:lnTo>
                  <a:pt x="7050" y="8724900"/>
                </a:lnTo>
                <a:lnTo>
                  <a:pt x="12142" y="8763000"/>
                </a:lnTo>
                <a:lnTo>
                  <a:pt x="18576" y="8813800"/>
                </a:lnTo>
                <a:lnTo>
                  <a:pt x="26335" y="8864600"/>
                </a:lnTo>
                <a:lnTo>
                  <a:pt x="35401" y="8902700"/>
                </a:lnTo>
                <a:lnTo>
                  <a:pt x="45759" y="8953500"/>
                </a:lnTo>
                <a:lnTo>
                  <a:pt x="57390" y="8991600"/>
                </a:lnTo>
                <a:lnTo>
                  <a:pt x="70277" y="9042400"/>
                </a:lnTo>
                <a:lnTo>
                  <a:pt x="84402" y="9080500"/>
                </a:lnTo>
                <a:lnTo>
                  <a:pt x="99750" y="9131300"/>
                </a:lnTo>
                <a:lnTo>
                  <a:pt x="116303" y="9169400"/>
                </a:lnTo>
                <a:lnTo>
                  <a:pt x="134043" y="9220200"/>
                </a:lnTo>
                <a:lnTo>
                  <a:pt x="152953" y="9258300"/>
                </a:lnTo>
                <a:lnTo>
                  <a:pt x="173016" y="9296400"/>
                </a:lnTo>
                <a:lnTo>
                  <a:pt x="194215" y="9347200"/>
                </a:lnTo>
                <a:lnTo>
                  <a:pt x="216533" y="9385300"/>
                </a:lnTo>
                <a:lnTo>
                  <a:pt x="239952" y="9423400"/>
                </a:lnTo>
                <a:lnTo>
                  <a:pt x="264455" y="9461500"/>
                </a:lnTo>
                <a:lnTo>
                  <a:pt x="290026" y="9499600"/>
                </a:lnTo>
                <a:lnTo>
                  <a:pt x="316647" y="9537700"/>
                </a:lnTo>
                <a:lnTo>
                  <a:pt x="344300" y="9575800"/>
                </a:lnTo>
                <a:lnTo>
                  <a:pt x="372968" y="9601200"/>
                </a:lnTo>
                <a:lnTo>
                  <a:pt x="402635" y="9639300"/>
                </a:lnTo>
                <a:lnTo>
                  <a:pt x="433284" y="9677400"/>
                </a:lnTo>
                <a:lnTo>
                  <a:pt x="464896" y="9702800"/>
                </a:lnTo>
                <a:lnTo>
                  <a:pt x="497455" y="9740900"/>
                </a:lnTo>
                <a:lnTo>
                  <a:pt x="530943" y="9766300"/>
                </a:lnTo>
                <a:lnTo>
                  <a:pt x="565344" y="9791700"/>
                </a:lnTo>
                <a:lnTo>
                  <a:pt x="600640" y="9817100"/>
                </a:lnTo>
                <a:lnTo>
                  <a:pt x="636814" y="9842500"/>
                </a:lnTo>
                <a:lnTo>
                  <a:pt x="673848" y="9867900"/>
                </a:lnTo>
                <a:lnTo>
                  <a:pt x="711727" y="9893300"/>
                </a:lnTo>
                <a:lnTo>
                  <a:pt x="750431" y="9906000"/>
                </a:lnTo>
                <a:lnTo>
                  <a:pt x="789945" y="9931400"/>
                </a:lnTo>
                <a:lnTo>
                  <a:pt x="830251" y="9944100"/>
                </a:lnTo>
                <a:lnTo>
                  <a:pt x="871332" y="9969500"/>
                </a:lnTo>
                <a:lnTo>
                  <a:pt x="999051" y="10007600"/>
                </a:lnTo>
                <a:lnTo>
                  <a:pt x="1043059" y="10007600"/>
                </a:lnTo>
                <a:lnTo>
                  <a:pt x="1087756" y="10020300"/>
                </a:lnTo>
                <a:lnTo>
                  <a:pt x="7620131" y="10020300"/>
                </a:lnTo>
                <a:lnTo>
                  <a:pt x="7620131" y="9347200"/>
                </a:lnTo>
                <a:lnTo>
                  <a:pt x="1173928" y="9347200"/>
                </a:lnTo>
                <a:lnTo>
                  <a:pt x="1101207" y="9321800"/>
                </a:lnTo>
                <a:lnTo>
                  <a:pt x="1031794" y="9296400"/>
                </a:lnTo>
                <a:lnTo>
                  <a:pt x="998567" y="9271000"/>
                </a:lnTo>
                <a:lnTo>
                  <a:pt x="966453" y="9245600"/>
                </a:lnTo>
                <a:lnTo>
                  <a:pt x="935547" y="9220200"/>
                </a:lnTo>
                <a:lnTo>
                  <a:pt x="905944" y="9182100"/>
                </a:lnTo>
                <a:lnTo>
                  <a:pt x="877740" y="9156700"/>
                </a:lnTo>
                <a:lnTo>
                  <a:pt x="851031" y="9118600"/>
                </a:lnTo>
                <a:lnTo>
                  <a:pt x="825910" y="9080500"/>
                </a:lnTo>
                <a:lnTo>
                  <a:pt x="802474" y="9042400"/>
                </a:lnTo>
                <a:lnTo>
                  <a:pt x="780819" y="8991600"/>
                </a:lnTo>
                <a:lnTo>
                  <a:pt x="761038" y="8953500"/>
                </a:lnTo>
                <a:lnTo>
                  <a:pt x="743227" y="8902700"/>
                </a:lnTo>
                <a:lnTo>
                  <a:pt x="727483" y="8851900"/>
                </a:lnTo>
                <a:lnTo>
                  <a:pt x="713899" y="8801100"/>
                </a:lnTo>
                <a:lnTo>
                  <a:pt x="702571" y="8750300"/>
                </a:lnTo>
                <a:lnTo>
                  <a:pt x="693595" y="8699500"/>
                </a:lnTo>
                <a:lnTo>
                  <a:pt x="687065" y="8648700"/>
                </a:lnTo>
                <a:lnTo>
                  <a:pt x="683077" y="8597900"/>
                </a:lnTo>
                <a:lnTo>
                  <a:pt x="681727" y="8534400"/>
                </a:lnTo>
                <a:lnTo>
                  <a:pt x="683102" y="8483600"/>
                </a:lnTo>
                <a:lnTo>
                  <a:pt x="687162" y="8420100"/>
                </a:lnTo>
                <a:lnTo>
                  <a:pt x="693808" y="8369300"/>
                </a:lnTo>
                <a:lnTo>
                  <a:pt x="702943" y="8318500"/>
                </a:lnTo>
                <a:lnTo>
                  <a:pt x="714469" y="8267700"/>
                </a:lnTo>
                <a:lnTo>
                  <a:pt x="728288" y="8216900"/>
                </a:lnTo>
                <a:lnTo>
                  <a:pt x="744301" y="8166100"/>
                </a:lnTo>
                <a:lnTo>
                  <a:pt x="762411" y="8115300"/>
                </a:lnTo>
                <a:lnTo>
                  <a:pt x="782520" y="8077200"/>
                </a:lnTo>
                <a:lnTo>
                  <a:pt x="804529" y="8039100"/>
                </a:lnTo>
                <a:lnTo>
                  <a:pt x="828341" y="7988300"/>
                </a:lnTo>
                <a:lnTo>
                  <a:pt x="853857" y="7950200"/>
                </a:lnTo>
                <a:lnTo>
                  <a:pt x="880980" y="7912100"/>
                </a:lnTo>
                <a:lnTo>
                  <a:pt x="909612" y="7886700"/>
                </a:lnTo>
                <a:lnTo>
                  <a:pt x="939655" y="7848600"/>
                </a:lnTo>
                <a:lnTo>
                  <a:pt x="971010" y="7823200"/>
                </a:lnTo>
                <a:lnTo>
                  <a:pt x="1003580" y="7797800"/>
                </a:lnTo>
                <a:lnTo>
                  <a:pt x="1037266" y="7785100"/>
                </a:lnTo>
                <a:lnTo>
                  <a:pt x="1071971" y="7759700"/>
                </a:lnTo>
                <a:lnTo>
                  <a:pt x="1144045" y="7734300"/>
                </a:lnTo>
                <a:lnTo>
                  <a:pt x="7259164" y="7734300"/>
                </a:lnTo>
                <a:lnTo>
                  <a:pt x="7347870" y="7708900"/>
                </a:lnTo>
                <a:lnTo>
                  <a:pt x="7391172" y="7708900"/>
                </a:lnTo>
                <a:lnTo>
                  <a:pt x="7433752" y="7696200"/>
                </a:lnTo>
                <a:lnTo>
                  <a:pt x="7475590" y="7670800"/>
                </a:lnTo>
                <a:lnTo>
                  <a:pt x="7556978" y="7645400"/>
                </a:lnTo>
                <a:lnTo>
                  <a:pt x="7596492" y="7620000"/>
                </a:lnTo>
                <a:lnTo>
                  <a:pt x="7635197" y="7607300"/>
                </a:lnTo>
                <a:lnTo>
                  <a:pt x="7673075" y="7581900"/>
                </a:lnTo>
                <a:lnTo>
                  <a:pt x="7710110" y="7556500"/>
                </a:lnTo>
                <a:lnTo>
                  <a:pt x="7746284" y="7531100"/>
                </a:lnTo>
                <a:lnTo>
                  <a:pt x="7781580" y="7505700"/>
                </a:lnTo>
                <a:lnTo>
                  <a:pt x="7815981" y="7480300"/>
                </a:lnTo>
                <a:lnTo>
                  <a:pt x="7849470" y="7442200"/>
                </a:lnTo>
                <a:lnTo>
                  <a:pt x="7882029" y="7416800"/>
                </a:lnTo>
                <a:lnTo>
                  <a:pt x="7913641" y="7378700"/>
                </a:lnTo>
                <a:lnTo>
                  <a:pt x="7944290" y="7353300"/>
                </a:lnTo>
                <a:lnTo>
                  <a:pt x="7973957" y="7315200"/>
                </a:lnTo>
                <a:lnTo>
                  <a:pt x="8002626" y="7277100"/>
                </a:lnTo>
                <a:lnTo>
                  <a:pt x="8030279" y="7251700"/>
                </a:lnTo>
                <a:lnTo>
                  <a:pt x="8056900" y="7213600"/>
                </a:lnTo>
                <a:lnTo>
                  <a:pt x="8082471" y="7175500"/>
                </a:lnTo>
                <a:lnTo>
                  <a:pt x="8106974" y="7137400"/>
                </a:lnTo>
                <a:lnTo>
                  <a:pt x="8130394" y="7086600"/>
                </a:lnTo>
                <a:lnTo>
                  <a:pt x="8152712" y="7048500"/>
                </a:lnTo>
                <a:lnTo>
                  <a:pt x="8173911" y="7010400"/>
                </a:lnTo>
                <a:lnTo>
                  <a:pt x="8193975" y="6972300"/>
                </a:lnTo>
                <a:lnTo>
                  <a:pt x="8212886" y="6921500"/>
                </a:lnTo>
                <a:lnTo>
                  <a:pt x="8230626" y="6883400"/>
                </a:lnTo>
                <a:lnTo>
                  <a:pt x="8247179" y="6845300"/>
                </a:lnTo>
                <a:lnTo>
                  <a:pt x="8262527" y="6794500"/>
                </a:lnTo>
                <a:lnTo>
                  <a:pt x="8276654" y="6756400"/>
                </a:lnTo>
                <a:lnTo>
                  <a:pt x="8289542" y="6705600"/>
                </a:lnTo>
                <a:lnTo>
                  <a:pt x="8301173" y="6667500"/>
                </a:lnTo>
                <a:lnTo>
                  <a:pt x="8311532" y="6616700"/>
                </a:lnTo>
                <a:lnTo>
                  <a:pt x="8320599" y="6565900"/>
                </a:lnTo>
                <a:lnTo>
                  <a:pt x="8328359" y="6527800"/>
                </a:lnTo>
                <a:lnTo>
                  <a:pt x="8334794" y="6477000"/>
                </a:lnTo>
                <a:lnTo>
                  <a:pt x="8339887" y="6438900"/>
                </a:lnTo>
                <a:lnTo>
                  <a:pt x="8343621" y="6388100"/>
                </a:lnTo>
                <a:lnTo>
                  <a:pt x="8345978" y="6337300"/>
                </a:lnTo>
                <a:lnTo>
                  <a:pt x="8346942" y="6299200"/>
                </a:lnTo>
                <a:lnTo>
                  <a:pt x="8346495" y="6248400"/>
                </a:lnTo>
                <a:lnTo>
                  <a:pt x="8346789" y="6197600"/>
                </a:lnTo>
                <a:lnTo>
                  <a:pt x="8345646" y="6159500"/>
                </a:lnTo>
                <a:lnTo>
                  <a:pt x="8343082" y="6108700"/>
                </a:lnTo>
                <a:lnTo>
                  <a:pt x="8339114" y="6057900"/>
                </a:lnTo>
                <a:lnTo>
                  <a:pt x="8333759" y="6019800"/>
                </a:lnTo>
                <a:lnTo>
                  <a:pt x="8327034" y="5969000"/>
                </a:lnTo>
                <a:lnTo>
                  <a:pt x="8318954" y="5918200"/>
                </a:lnTo>
                <a:lnTo>
                  <a:pt x="8309537" y="5880100"/>
                </a:lnTo>
                <a:lnTo>
                  <a:pt x="8298799" y="5829300"/>
                </a:lnTo>
                <a:lnTo>
                  <a:pt x="8286757" y="5778500"/>
                </a:lnTo>
                <a:lnTo>
                  <a:pt x="8273428" y="5740400"/>
                </a:lnTo>
                <a:lnTo>
                  <a:pt x="8258828" y="5689600"/>
                </a:lnTo>
                <a:lnTo>
                  <a:pt x="8242974" y="5651500"/>
                </a:lnTo>
                <a:lnTo>
                  <a:pt x="8225882" y="5600700"/>
                </a:lnTo>
                <a:lnTo>
                  <a:pt x="8207570" y="5562600"/>
                </a:lnTo>
                <a:lnTo>
                  <a:pt x="8188054" y="5511800"/>
                </a:lnTo>
                <a:lnTo>
                  <a:pt x="8167351" y="5473700"/>
                </a:lnTo>
                <a:lnTo>
                  <a:pt x="8145476" y="5435600"/>
                </a:lnTo>
                <a:lnTo>
                  <a:pt x="8122448" y="5384800"/>
                </a:lnTo>
                <a:lnTo>
                  <a:pt x="8098282" y="5346700"/>
                </a:lnTo>
                <a:lnTo>
                  <a:pt x="8072996" y="5308600"/>
                </a:lnTo>
                <a:lnTo>
                  <a:pt x="8046606" y="5270500"/>
                </a:lnTo>
                <a:lnTo>
                  <a:pt x="8019128" y="5232400"/>
                </a:lnTo>
                <a:lnTo>
                  <a:pt x="7990579" y="5194300"/>
                </a:lnTo>
                <a:lnTo>
                  <a:pt x="7960976" y="5168900"/>
                </a:lnTo>
                <a:lnTo>
                  <a:pt x="7930336" y="5130800"/>
                </a:lnTo>
                <a:lnTo>
                  <a:pt x="7898675" y="5092700"/>
                </a:lnTo>
                <a:lnTo>
                  <a:pt x="7866011" y="5067300"/>
                </a:lnTo>
                <a:lnTo>
                  <a:pt x="7832358" y="5029200"/>
                </a:lnTo>
                <a:lnTo>
                  <a:pt x="7797735" y="5003800"/>
                </a:lnTo>
                <a:lnTo>
                  <a:pt x="7762158" y="4978400"/>
                </a:lnTo>
                <a:lnTo>
                  <a:pt x="7725643" y="4953000"/>
                </a:lnTo>
                <a:lnTo>
                  <a:pt x="7688208" y="4927600"/>
                </a:lnTo>
                <a:lnTo>
                  <a:pt x="7649869" y="4902200"/>
                </a:lnTo>
                <a:lnTo>
                  <a:pt x="7610642" y="4876800"/>
                </a:lnTo>
                <a:lnTo>
                  <a:pt x="7570544" y="4864100"/>
                </a:lnTo>
                <a:lnTo>
                  <a:pt x="7529592" y="4838700"/>
                </a:lnTo>
                <a:lnTo>
                  <a:pt x="7401779" y="4800600"/>
                </a:lnTo>
                <a:lnTo>
                  <a:pt x="7312605" y="4775200"/>
                </a:lnTo>
                <a:lnTo>
                  <a:pt x="7266879" y="4775200"/>
                </a:lnTo>
                <a:lnTo>
                  <a:pt x="7220415" y="4762500"/>
                </a:lnTo>
                <a:lnTo>
                  <a:pt x="1250801" y="4762500"/>
                </a:lnTo>
                <a:lnTo>
                  <a:pt x="1178071" y="4737100"/>
                </a:lnTo>
                <a:lnTo>
                  <a:pt x="1108652" y="4711700"/>
                </a:lnTo>
                <a:lnTo>
                  <a:pt x="1075423" y="4686300"/>
                </a:lnTo>
                <a:lnTo>
                  <a:pt x="1043307" y="4660900"/>
                </a:lnTo>
                <a:lnTo>
                  <a:pt x="1012400" y="4635500"/>
                </a:lnTo>
                <a:lnTo>
                  <a:pt x="982796" y="4610100"/>
                </a:lnTo>
                <a:lnTo>
                  <a:pt x="954592" y="4572000"/>
                </a:lnTo>
                <a:lnTo>
                  <a:pt x="927883" y="4533900"/>
                </a:lnTo>
                <a:lnTo>
                  <a:pt x="902763" y="4495800"/>
                </a:lnTo>
                <a:lnTo>
                  <a:pt x="879327" y="4457700"/>
                </a:lnTo>
                <a:lnTo>
                  <a:pt x="857672" y="4419600"/>
                </a:lnTo>
                <a:lnTo>
                  <a:pt x="837892" y="4368800"/>
                </a:lnTo>
                <a:lnTo>
                  <a:pt x="820083" y="4318000"/>
                </a:lnTo>
                <a:lnTo>
                  <a:pt x="804339" y="4279900"/>
                </a:lnTo>
                <a:lnTo>
                  <a:pt x="790756" y="4229100"/>
                </a:lnTo>
                <a:lnTo>
                  <a:pt x="779429" y="4178300"/>
                </a:lnTo>
                <a:lnTo>
                  <a:pt x="770454" y="4114800"/>
                </a:lnTo>
                <a:lnTo>
                  <a:pt x="763925" y="4064000"/>
                </a:lnTo>
                <a:lnTo>
                  <a:pt x="759938" y="4013200"/>
                </a:lnTo>
                <a:lnTo>
                  <a:pt x="758588" y="3962400"/>
                </a:lnTo>
                <a:lnTo>
                  <a:pt x="759962" y="3898900"/>
                </a:lnTo>
                <a:lnTo>
                  <a:pt x="764022" y="3848100"/>
                </a:lnTo>
                <a:lnTo>
                  <a:pt x="770668" y="3784600"/>
                </a:lnTo>
                <a:lnTo>
                  <a:pt x="779803" y="3733800"/>
                </a:lnTo>
                <a:lnTo>
                  <a:pt x="791328" y="3683000"/>
                </a:lnTo>
                <a:lnTo>
                  <a:pt x="805146" y="3632200"/>
                </a:lnTo>
                <a:lnTo>
                  <a:pt x="821159" y="3581400"/>
                </a:lnTo>
                <a:lnTo>
                  <a:pt x="839268" y="3543300"/>
                </a:lnTo>
                <a:lnTo>
                  <a:pt x="859376" y="3492500"/>
                </a:lnTo>
                <a:lnTo>
                  <a:pt x="881385" y="3454400"/>
                </a:lnTo>
                <a:lnTo>
                  <a:pt x="905196" y="3416300"/>
                </a:lnTo>
                <a:lnTo>
                  <a:pt x="930712" y="3378200"/>
                </a:lnTo>
                <a:lnTo>
                  <a:pt x="957835" y="3340100"/>
                </a:lnTo>
                <a:lnTo>
                  <a:pt x="986467" y="3302000"/>
                </a:lnTo>
                <a:lnTo>
                  <a:pt x="1016510" y="3276600"/>
                </a:lnTo>
                <a:lnTo>
                  <a:pt x="1047865" y="3251200"/>
                </a:lnTo>
                <a:lnTo>
                  <a:pt x="1080435" y="3225800"/>
                </a:lnTo>
                <a:lnTo>
                  <a:pt x="1114122" y="3200400"/>
                </a:lnTo>
                <a:lnTo>
                  <a:pt x="1148828" y="3187700"/>
                </a:lnTo>
                <a:lnTo>
                  <a:pt x="1184454" y="3162300"/>
                </a:lnTo>
                <a:lnTo>
                  <a:pt x="1220904" y="3162300"/>
                </a:lnTo>
                <a:lnTo>
                  <a:pt x="1258079" y="3149600"/>
                </a:lnTo>
                <a:lnTo>
                  <a:pt x="7335048" y="3149600"/>
                </a:lnTo>
                <a:lnTo>
                  <a:pt x="7379739" y="3136900"/>
                </a:lnTo>
                <a:lnTo>
                  <a:pt x="7423742" y="3136900"/>
                </a:lnTo>
                <a:lnTo>
                  <a:pt x="7551449" y="3098800"/>
                </a:lnTo>
                <a:lnTo>
                  <a:pt x="7592527" y="3073400"/>
                </a:lnTo>
                <a:lnTo>
                  <a:pt x="7632830" y="3060700"/>
                </a:lnTo>
                <a:lnTo>
                  <a:pt x="7672342" y="3035300"/>
                </a:lnTo>
                <a:lnTo>
                  <a:pt x="7711045" y="3022600"/>
                </a:lnTo>
                <a:lnTo>
                  <a:pt x="7748922" y="2997200"/>
                </a:lnTo>
                <a:lnTo>
                  <a:pt x="7785956" y="2971800"/>
                </a:lnTo>
                <a:lnTo>
                  <a:pt x="7822129" y="2946400"/>
                </a:lnTo>
                <a:lnTo>
                  <a:pt x="7857425" y="2921000"/>
                </a:lnTo>
                <a:lnTo>
                  <a:pt x="7891826" y="2895600"/>
                </a:lnTo>
                <a:lnTo>
                  <a:pt x="7925315" y="2870200"/>
                </a:lnTo>
                <a:lnTo>
                  <a:pt x="7957875" y="2832100"/>
                </a:lnTo>
                <a:lnTo>
                  <a:pt x="7989488" y="2806700"/>
                </a:lnTo>
                <a:lnTo>
                  <a:pt x="8020138" y="2768600"/>
                </a:lnTo>
                <a:lnTo>
                  <a:pt x="8049807" y="2730500"/>
                </a:lnTo>
                <a:lnTo>
                  <a:pt x="8078477" y="2705100"/>
                </a:lnTo>
                <a:lnTo>
                  <a:pt x="8106132" y="2667000"/>
                </a:lnTo>
                <a:lnTo>
                  <a:pt x="8132755" y="2628900"/>
                </a:lnTo>
                <a:lnTo>
                  <a:pt x="8158328" y="2590800"/>
                </a:lnTo>
                <a:lnTo>
                  <a:pt x="8182834" y="2552700"/>
                </a:lnTo>
                <a:lnTo>
                  <a:pt x="8206256" y="2514600"/>
                </a:lnTo>
                <a:lnTo>
                  <a:pt x="8228576" y="2463800"/>
                </a:lnTo>
                <a:lnTo>
                  <a:pt x="8249778" y="2425700"/>
                </a:lnTo>
                <a:lnTo>
                  <a:pt x="8269844" y="2387600"/>
                </a:lnTo>
                <a:lnTo>
                  <a:pt x="8288756" y="2349500"/>
                </a:lnTo>
                <a:lnTo>
                  <a:pt x="8306499" y="2298700"/>
                </a:lnTo>
                <a:lnTo>
                  <a:pt x="8323054" y="2260600"/>
                </a:lnTo>
                <a:lnTo>
                  <a:pt x="8338404" y="2209800"/>
                </a:lnTo>
                <a:lnTo>
                  <a:pt x="8352533" y="2171700"/>
                </a:lnTo>
                <a:lnTo>
                  <a:pt x="8365422" y="2120900"/>
                </a:lnTo>
                <a:lnTo>
                  <a:pt x="8377055" y="2082800"/>
                </a:lnTo>
                <a:lnTo>
                  <a:pt x="8387415" y="2032000"/>
                </a:lnTo>
                <a:lnTo>
                  <a:pt x="8396484" y="1993900"/>
                </a:lnTo>
                <a:lnTo>
                  <a:pt x="8404244" y="1943100"/>
                </a:lnTo>
                <a:lnTo>
                  <a:pt x="8410680" y="1892300"/>
                </a:lnTo>
                <a:lnTo>
                  <a:pt x="8415773" y="1854200"/>
                </a:lnTo>
                <a:lnTo>
                  <a:pt x="8419506" y="1803400"/>
                </a:lnTo>
                <a:lnTo>
                  <a:pt x="8421863" y="1752600"/>
                </a:lnTo>
                <a:lnTo>
                  <a:pt x="8422826" y="1714500"/>
                </a:lnTo>
                <a:lnTo>
                  <a:pt x="8422377" y="1663700"/>
                </a:lnTo>
                <a:lnTo>
                  <a:pt x="8422673" y="1625600"/>
                </a:lnTo>
                <a:lnTo>
                  <a:pt x="8421531" y="1574800"/>
                </a:lnTo>
                <a:lnTo>
                  <a:pt x="8418969" y="1524000"/>
                </a:lnTo>
                <a:lnTo>
                  <a:pt x="8415003" y="1473200"/>
                </a:lnTo>
                <a:lnTo>
                  <a:pt x="8409649" y="1435100"/>
                </a:lnTo>
                <a:lnTo>
                  <a:pt x="8402924" y="1384300"/>
                </a:lnTo>
                <a:lnTo>
                  <a:pt x="8394845" y="1333500"/>
                </a:lnTo>
                <a:lnTo>
                  <a:pt x="8385428" y="1295400"/>
                </a:lnTo>
                <a:lnTo>
                  <a:pt x="8374691" y="1244600"/>
                </a:lnTo>
                <a:lnTo>
                  <a:pt x="8362650" y="1193800"/>
                </a:lnTo>
                <a:lnTo>
                  <a:pt x="8349321" y="1155700"/>
                </a:lnTo>
                <a:lnTo>
                  <a:pt x="8334721" y="1104900"/>
                </a:lnTo>
                <a:lnTo>
                  <a:pt x="8318868" y="1066800"/>
                </a:lnTo>
                <a:lnTo>
                  <a:pt x="8301776" y="1016000"/>
                </a:lnTo>
                <a:lnTo>
                  <a:pt x="8283465" y="977900"/>
                </a:lnTo>
                <a:lnTo>
                  <a:pt x="8263948" y="927100"/>
                </a:lnTo>
                <a:lnTo>
                  <a:pt x="8243245" y="889000"/>
                </a:lnTo>
                <a:lnTo>
                  <a:pt x="8228662" y="863600"/>
                </a:lnTo>
                <a:close/>
              </a:path>
              <a:path w="8423275" h="10020300">
                <a:moveTo>
                  <a:pt x="2173279" y="2463800"/>
                </a:moveTo>
                <a:lnTo>
                  <a:pt x="1250560" y="2463800"/>
                </a:lnTo>
                <a:lnTo>
                  <a:pt x="1203375" y="2476500"/>
                </a:lnTo>
                <a:lnTo>
                  <a:pt x="7124548" y="2476500"/>
                </a:lnTo>
                <a:lnTo>
                  <a:pt x="2173279" y="2463800"/>
                </a:lnTo>
                <a:close/>
              </a:path>
              <a:path w="8423275" h="10020300">
                <a:moveTo>
                  <a:pt x="1313654" y="0"/>
                </a:moveTo>
                <a:lnTo>
                  <a:pt x="603559" y="520700"/>
                </a:lnTo>
                <a:lnTo>
                  <a:pt x="1313654" y="1041400"/>
                </a:lnTo>
                <a:lnTo>
                  <a:pt x="1313654" y="863600"/>
                </a:lnTo>
                <a:lnTo>
                  <a:pt x="8228662" y="863600"/>
                </a:lnTo>
                <a:lnTo>
                  <a:pt x="8221371" y="850900"/>
                </a:lnTo>
                <a:lnTo>
                  <a:pt x="8198342" y="812800"/>
                </a:lnTo>
                <a:lnTo>
                  <a:pt x="8174176" y="762000"/>
                </a:lnTo>
                <a:lnTo>
                  <a:pt x="8148890" y="723900"/>
                </a:lnTo>
                <a:lnTo>
                  <a:pt x="8122499" y="685800"/>
                </a:lnTo>
                <a:lnTo>
                  <a:pt x="8095021" y="647700"/>
                </a:lnTo>
                <a:lnTo>
                  <a:pt x="8066472" y="622300"/>
                </a:lnTo>
                <a:lnTo>
                  <a:pt x="8036869" y="584200"/>
                </a:lnTo>
                <a:lnTo>
                  <a:pt x="8006229" y="546100"/>
                </a:lnTo>
                <a:lnTo>
                  <a:pt x="7974568" y="520700"/>
                </a:lnTo>
                <a:lnTo>
                  <a:pt x="7941903" y="482600"/>
                </a:lnTo>
                <a:lnTo>
                  <a:pt x="7908250" y="457200"/>
                </a:lnTo>
                <a:lnTo>
                  <a:pt x="7873627" y="419100"/>
                </a:lnTo>
                <a:lnTo>
                  <a:pt x="7838050" y="393700"/>
                </a:lnTo>
                <a:lnTo>
                  <a:pt x="7801535" y="368300"/>
                </a:lnTo>
                <a:lnTo>
                  <a:pt x="7764100" y="342900"/>
                </a:lnTo>
                <a:lnTo>
                  <a:pt x="7725760" y="317500"/>
                </a:lnTo>
                <a:lnTo>
                  <a:pt x="7686533" y="304800"/>
                </a:lnTo>
                <a:lnTo>
                  <a:pt x="7646436" y="279400"/>
                </a:lnTo>
                <a:lnTo>
                  <a:pt x="7605484" y="266700"/>
                </a:lnTo>
                <a:lnTo>
                  <a:pt x="7563695" y="241300"/>
                </a:lnTo>
                <a:lnTo>
                  <a:pt x="7433470" y="203200"/>
                </a:lnTo>
                <a:lnTo>
                  <a:pt x="7388499" y="190500"/>
                </a:lnTo>
                <a:lnTo>
                  <a:pt x="7342773" y="190500"/>
                </a:lnTo>
                <a:lnTo>
                  <a:pt x="7296310" y="177800"/>
                </a:lnTo>
                <a:lnTo>
                  <a:pt x="1313654" y="177800"/>
                </a:lnTo>
                <a:lnTo>
                  <a:pt x="1313654" y="0"/>
                </a:lnTo>
                <a:close/>
              </a:path>
            </a:pathLst>
          </a:custGeom>
          <a:solidFill>
            <a:schemeClr val="accent3">
              <a:lumMod val="50000"/>
            </a:schemeClr>
          </a:solidFill>
        </p:spPr>
        <p:txBody>
          <a:bodyPr wrap="square" lIns="0" tIns="0" rIns="0" bIns="0" rtlCol="0"/>
          <a:lstStyle/>
          <a:p>
            <a:endParaRPr sz="1800"/>
          </a:p>
        </p:txBody>
      </p:sp>
      <p:sp>
        <p:nvSpPr>
          <p:cNvPr id="52" name="object 22">
            <a:extLst>
              <a:ext uri="{FF2B5EF4-FFF2-40B4-BE49-F238E27FC236}">
                <a16:creationId xmlns:a16="http://schemas.microsoft.com/office/drawing/2014/main" id="{DDF338E4-6D23-E1B8-D55C-95B339CF3712}"/>
              </a:ext>
            </a:extLst>
          </p:cNvPr>
          <p:cNvSpPr/>
          <p:nvPr/>
        </p:nvSpPr>
        <p:spPr>
          <a:xfrm>
            <a:off x="5911639" y="4458969"/>
            <a:ext cx="1402816" cy="1056013"/>
          </a:xfrm>
          <a:custGeom>
            <a:avLst/>
            <a:gdLst/>
            <a:ahLst/>
            <a:cxnLst/>
            <a:rect l="l" t="t" r="r" b="b"/>
            <a:pathLst>
              <a:path w="1214754" h="1214755">
                <a:moveTo>
                  <a:pt x="607275" y="0"/>
                </a:moveTo>
                <a:lnTo>
                  <a:pt x="559816" y="1827"/>
                </a:lnTo>
                <a:lnTo>
                  <a:pt x="513357" y="7218"/>
                </a:lnTo>
                <a:lnTo>
                  <a:pt x="468031" y="16038"/>
                </a:lnTo>
                <a:lnTo>
                  <a:pt x="423974" y="28152"/>
                </a:lnTo>
                <a:lnTo>
                  <a:pt x="381322" y="43425"/>
                </a:lnTo>
                <a:lnTo>
                  <a:pt x="340209" y="61723"/>
                </a:lnTo>
                <a:lnTo>
                  <a:pt x="300769" y="82909"/>
                </a:lnTo>
                <a:lnTo>
                  <a:pt x="263139" y="106849"/>
                </a:lnTo>
                <a:lnTo>
                  <a:pt x="227453" y="133409"/>
                </a:lnTo>
                <a:lnTo>
                  <a:pt x="193846" y="162452"/>
                </a:lnTo>
                <a:lnTo>
                  <a:pt x="162453" y="193844"/>
                </a:lnTo>
                <a:lnTo>
                  <a:pt x="133410" y="227451"/>
                </a:lnTo>
                <a:lnTo>
                  <a:pt x="106850" y="263136"/>
                </a:lnTo>
                <a:lnTo>
                  <a:pt x="82909" y="300766"/>
                </a:lnTo>
                <a:lnTo>
                  <a:pt x="61723" y="340204"/>
                </a:lnTo>
                <a:lnTo>
                  <a:pt x="43425" y="381316"/>
                </a:lnTo>
                <a:lnTo>
                  <a:pt x="28152" y="423968"/>
                </a:lnTo>
                <a:lnTo>
                  <a:pt x="16038" y="468023"/>
                </a:lnTo>
                <a:lnTo>
                  <a:pt x="7218" y="513347"/>
                </a:lnTo>
                <a:lnTo>
                  <a:pt x="1827" y="559806"/>
                </a:lnTo>
                <a:lnTo>
                  <a:pt x="0" y="607263"/>
                </a:lnTo>
                <a:lnTo>
                  <a:pt x="1827" y="654718"/>
                </a:lnTo>
                <a:lnTo>
                  <a:pt x="7218" y="701175"/>
                </a:lnTo>
                <a:lnTo>
                  <a:pt x="16038" y="746498"/>
                </a:lnTo>
                <a:lnTo>
                  <a:pt x="28152" y="790552"/>
                </a:lnTo>
                <a:lnTo>
                  <a:pt x="43425" y="833202"/>
                </a:lnTo>
                <a:lnTo>
                  <a:pt x="61723" y="874313"/>
                </a:lnTo>
                <a:lnTo>
                  <a:pt x="82909" y="913751"/>
                </a:lnTo>
                <a:lnTo>
                  <a:pt x="106850" y="951380"/>
                </a:lnTo>
                <a:lnTo>
                  <a:pt x="133410" y="987064"/>
                </a:lnTo>
                <a:lnTo>
                  <a:pt x="162453" y="1020670"/>
                </a:lnTo>
                <a:lnTo>
                  <a:pt x="193846" y="1052062"/>
                </a:lnTo>
                <a:lnTo>
                  <a:pt x="227453" y="1081105"/>
                </a:lnTo>
                <a:lnTo>
                  <a:pt x="263139" y="1107664"/>
                </a:lnTo>
                <a:lnTo>
                  <a:pt x="300769" y="1131604"/>
                </a:lnTo>
                <a:lnTo>
                  <a:pt x="340209" y="1152790"/>
                </a:lnTo>
                <a:lnTo>
                  <a:pt x="381322" y="1171088"/>
                </a:lnTo>
                <a:lnTo>
                  <a:pt x="423974" y="1186361"/>
                </a:lnTo>
                <a:lnTo>
                  <a:pt x="468031" y="1198475"/>
                </a:lnTo>
                <a:lnTo>
                  <a:pt x="513357" y="1207295"/>
                </a:lnTo>
                <a:lnTo>
                  <a:pt x="559816" y="1212686"/>
                </a:lnTo>
                <a:lnTo>
                  <a:pt x="607275" y="1214513"/>
                </a:lnTo>
                <a:lnTo>
                  <a:pt x="654731" y="1212686"/>
                </a:lnTo>
                <a:lnTo>
                  <a:pt x="701188" y="1207295"/>
                </a:lnTo>
                <a:lnTo>
                  <a:pt x="746510" y="1198475"/>
                </a:lnTo>
                <a:lnTo>
                  <a:pt x="790564" y="1186361"/>
                </a:lnTo>
                <a:lnTo>
                  <a:pt x="833215" y="1171088"/>
                </a:lnTo>
                <a:lnTo>
                  <a:pt x="874326" y="1152790"/>
                </a:lnTo>
                <a:lnTo>
                  <a:pt x="913764" y="1131604"/>
                </a:lnTo>
                <a:lnTo>
                  <a:pt x="951392" y="1107664"/>
                </a:lnTo>
                <a:lnTo>
                  <a:pt x="987077" y="1081105"/>
                </a:lnTo>
                <a:lnTo>
                  <a:pt x="1020683" y="1052062"/>
                </a:lnTo>
                <a:lnTo>
                  <a:pt x="1052075" y="1020670"/>
                </a:lnTo>
                <a:lnTo>
                  <a:pt x="1081118" y="987064"/>
                </a:lnTo>
                <a:lnTo>
                  <a:pt x="1107677" y="951380"/>
                </a:lnTo>
                <a:lnTo>
                  <a:pt x="1131617" y="913751"/>
                </a:lnTo>
                <a:lnTo>
                  <a:pt x="1152803" y="874313"/>
                </a:lnTo>
                <a:lnTo>
                  <a:pt x="1171100" y="833202"/>
                </a:lnTo>
                <a:lnTo>
                  <a:pt x="1186373" y="790552"/>
                </a:lnTo>
                <a:lnTo>
                  <a:pt x="1198488" y="746498"/>
                </a:lnTo>
                <a:lnTo>
                  <a:pt x="1207308" y="701175"/>
                </a:lnTo>
                <a:lnTo>
                  <a:pt x="1212699" y="654718"/>
                </a:lnTo>
                <a:lnTo>
                  <a:pt x="1214526" y="607263"/>
                </a:lnTo>
                <a:lnTo>
                  <a:pt x="1212699" y="559806"/>
                </a:lnTo>
                <a:lnTo>
                  <a:pt x="1207308" y="513347"/>
                </a:lnTo>
                <a:lnTo>
                  <a:pt x="1198488" y="468023"/>
                </a:lnTo>
                <a:lnTo>
                  <a:pt x="1186373" y="423968"/>
                </a:lnTo>
                <a:lnTo>
                  <a:pt x="1171100" y="381316"/>
                </a:lnTo>
                <a:lnTo>
                  <a:pt x="1152803" y="340204"/>
                </a:lnTo>
                <a:lnTo>
                  <a:pt x="1131617" y="300766"/>
                </a:lnTo>
                <a:lnTo>
                  <a:pt x="1107677" y="263136"/>
                </a:lnTo>
                <a:lnTo>
                  <a:pt x="1081118" y="227451"/>
                </a:lnTo>
                <a:lnTo>
                  <a:pt x="1052075" y="193844"/>
                </a:lnTo>
                <a:lnTo>
                  <a:pt x="1020683" y="162452"/>
                </a:lnTo>
                <a:lnTo>
                  <a:pt x="987077" y="133409"/>
                </a:lnTo>
                <a:lnTo>
                  <a:pt x="951392" y="106849"/>
                </a:lnTo>
                <a:lnTo>
                  <a:pt x="913764" y="82909"/>
                </a:lnTo>
                <a:lnTo>
                  <a:pt x="874326" y="61723"/>
                </a:lnTo>
                <a:lnTo>
                  <a:pt x="833215" y="43425"/>
                </a:lnTo>
                <a:lnTo>
                  <a:pt x="790564" y="28152"/>
                </a:lnTo>
                <a:lnTo>
                  <a:pt x="746510" y="16038"/>
                </a:lnTo>
                <a:lnTo>
                  <a:pt x="701188" y="7218"/>
                </a:lnTo>
                <a:lnTo>
                  <a:pt x="654731" y="1827"/>
                </a:lnTo>
                <a:lnTo>
                  <a:pt x="607275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1800"/>
          </a:p>
        </p:txBody>
      </p:sp>
      <p:grpSp>
        <p:nvGrpSpPr>
          <p:cNvPr id="54" name="Group 53">
            <a:extLst>
              <a:ext uri="{FF2B5EF4-FFF2-40B4-BE49-F238E27FC236}">
                <a16:creationId xmlns:a16="http://schemas.microsoft.com/office/drawing/2014/main" id="{7103708B-AB3D-A232-6F57-069B49FC9025}"/>
              </a:ext>
            </a:extLst>
          </p:cNvPr>
          <p:cNvGrpSpPr/>
          <p:nvPr/>
        </p:nvGrpSpPr>
        <p:grpSpPr>
          <a:xfrm>
            <a:off x="5978243" y="4399590"/>
            <a:ext cx="1321691" cy="1176416"/>
            <a:chOff x="8246745" y="8553450"/>
            <a:chExt cx="1214755" cy="1214755"/>
          </a:xfrm>
        </p:grpSpPr>
        <p:sp>
          <p:nvSpPr>
            <p:cNvPr id="55" name="object 23">
              <a:extLst>
                <a:ext uri="{FF2B5EF4-FFF2-40B4-BE49-F238E27FC236}">
                  <a16:creationId xmlns:a16="http://schemas.microsoft.com/office/drawing/2014/main" id="{E5A9A3FC-9856-E5FF-279D-19E44723A0C6}"/>
                </a:ext>
              </a:extLst>
            </p:cNvPr>
            <p:cNvSpPr/>
            <p:nvPr/>
          </p:nvSpPr>
          <p:spPr>
            <a:xfrm>
              <a:off x="8246745" y="8553450"/>
              <a:ext cx="1214755" cy="1214755"/>
            </a:xfrm>
            <a:custGeom>
              <a:avLst/>
              <a:gdLst/>
              <a:ahLst/>
              <a:cxnLst/>
              <a:rect l="l" t="t" r="r" b="b"/>
              <a:pathLst>
                <a:path w="1214754" h="1214755">
                  <a:moveTo>
                    <a:pt x="1214526" y="607263"/>
                  </a:moveTo>
                  <a:lnTo>
                    <a:pt x="1212699" y="654718"/>
                  </a:lnTo>
                  <a:lnTo>
                    <a:pt x="1207308" y="701175"/>
                  </a:lnTo>
                  <a:lnTo>
                    <a:pt x="1198488" y="746498"/>
                  </a:lnTo>
                  <a:lnTo>
                    <a:pt x="1186373" y="790552"/>
                  </a:lnTo>
                  <a:lnTo>
                    <a:pt x="1171100" y="833202"/>
                  </a:lnTo>
                  <a:lnTo>
                    <a:pt x="1152803" y="874313"/>
                  </a:lnTo>
                  <a:lnTo>
                    <a:pt x="1131617" y="913751"/>
                  </a:lnTo>
                  <a:lnTo>
                    <a:pt x="1107677" y="951380"/>
                  </a:lnTo>
                  <a:lnTo>
                    <a:pt x="1081118" y="987064"/>
                  </a:lnTo>
                  <a:lnTo>
                    <a:pt x="1052075" y="1020670"/>
                  </a:lnTo>
                  <a:lnTo>
                    <a:pt x="1020683" y="1052062"/>
                  </a:lnTo>
                  <a:lnTo>
                    <a:pt x="987077" y="1081105"/>
                  </a:lnTo>
                  <a:lnTo>
                    <a:pt x="951392" y="1107664"/>
                  </a:lnTo>
                  <a:lnTo>
                    <a:pt x="913764" y="1131604"/>
                  </a:lnTo>
                  <a:lnTo>
                    <a:pt x="874326" y="1152790"/>
                  </a:lnTo>
                  <a:lnTo>
                    <a:pt x="833215" y="1171088"/>
                  </a:lnTo>
                  <a:lnTo>
                    <a:pt x="790564" y="1186361"/>
                  </a:lnTo>
                  <a:lnTo>
                    <a:pt x="746510" y="1198475"/>
                  </a:lnTo>
                  <a:lnTo>
                    <a:pt x="701188" y="1207295"/>
                  </a:lnTo>
                  <a:lnTo>
                    <a:pt x="654731" y="1212686"/>
                  </a:lnTo>
                  <a:lnTo>
                    <a:pt x="607275" y="1214513"/>
                  </a:lnTo>
                  <a:lnTo>
                    <a:pt x="559816" y="1212686"/>
                  </a:lnTo>
                  <a:lnTo>
                    <a:pt x="513357" y="1207295"/>
                  </a:lnTo>
                  <a:lnTo>
                    <a:pt x="468031" y="1198475"/>
                  </a:lnTo>
                  <a:lnTo>
                    <a:pt x="423974" y="1186361"/>
                  </a:lnTo>
                  <a:lnTo>
                    <a:pt x="381322" y="1171088"/>
                  </a:lnTo>
                  <a:lnTo>
                    <a:pt x="340209" y="1152790"/>
                  </a:lnTo>
                  <a:lnTo>
                    <a:pt x="300769" y="1131604"/>
                  </a:lnTo>
                  <a:lnTo>
                    <a:pt x="263139" y="1107664"/>
                  </a:lnTo>
                  <a:lnTo>
                    <a:pt x="227453" y="1081105"/>
                  </a:lnTo>
                  <a:lnTo>
                    <a:pt x="193846" y="1052062"/>
                  </a:lnTo>
                  <a:lnTo>
                    <a:pt x="162453" y="1020670"/>
                  </a:lnTo>
                  <a:lnTo>
                    <a:pt x="133410" y="987064"/>
                  </a:lnTo>
                  <a:lnTo>
                    <a:pt x="106850" y="951380"/>
                  </a:lnTo>
                  <a:lnTo>
                    <a:pt x="82909" y="913751"/>
                  </a:lnTo>
                  <a:lnTo>
                    <a:pt x="61723" y="874313"/>
                  </a:lnTo>
                  <a:lnTo>
                    <a:pt x="43425" y="833202"/>
                  </a:lnTo>
                  <a:lnTo>
                    <a:pt x="28152" y="790552"/>
                  </a:lnTo>
                  <a:lnTo>
                    <a:pt x="16038" y="746498"/>
                  </a:lnTo>
                  <a:lnTo>
                    <a:pt x="7218" y="701175"/>
                  </a:lnTo>
                  <a:lnTo>
                    <a:pt x="1827" y="654718"/>
                  </a:lnTo>
                  <a:lnTo>
                    <a:pt x="0" y="607263"/>
                  </a:lnTo>
                  <a:lnTo>
                    <a:pt x="1827" y="559806"/>
                  </a:lnTo>
                  <a:lnTo>
                    <a:pt x="7218" y="513347"/>
                  </a:lnTo>
                  <a:lnTo>
                    <a:pt x="16038" y="468023"/>
                  </a:lnTo>
                  <a:lnTo>
                    <a:pt x="28152" y="423968"/>
                  </a:lnTo>
                  <a:lnTo>
                    <a:pt x="43425" y="381316"/>
                  </a:lnTo>
                  <a:lnTo>
                    <a:pt x="61723" y="340204"/>
                  </a:lnTo>
                  <a:lnTo>
                    <a:pt x="82909" y="300766"/>
                  </a:lnTo>
                  <a:lnTo>
                    <a:pt x="106850" y="263136"/>
                  </a:lnTo>
                  <a:lnTo>
                    <a:pt x="133410" y="227451"/>
                  </a:lnTo>
                  <a:lnTo>
                    <a:pt x="162453" y="193844"/>
                  </a:lnTo>
                  <a:lnTo>
                    <a:pt x="193846" y="162452"/>
                  </a:lnTo>
                  <a:lnTo>
                    <a:pt x="227453" y="133409"/>
                  </a:lnTo>
                  <a:lnTo>
                    <a:pt x="263139" y="106849"/>
                  </a:lnTo>
                  <a:lnTo>
                    <a:pt x="300769" y="82909"/>
                  </a:lnTo>
                  <a:lnTo>
                    <a:pt x="340209" y="61723"/>
                  </a:lnTo>
                  <a:lnTo>
                    <a:pt x="381322" y="43425"/>
                  </a:lnTo>
                  <a:lnTo>
                    <a:pt x="423974" y="28152"/>
                  </a:lnTo>
                  <a:lnTo>
                    <a:pt x="468031" y="16038"/>
                  </a:lnTo>
                  <a:lnTo>
                    <a:pt x="513357" y="7218"/>
                  </a:lnTo>
                  <a:lnTo>
                    <a:pt x="559816" y="1827"/>
                  </a:lnTo>
                  <a:lnTo>
                    <a:pt x="607275" y="0"/>
                  </a:lnTo>
                  <a:lnTo>
                    <a:pt x="654731" y="1827"/>
                  </a:lnTo>
                  <a:lnTo>
                    <a:pt x="701188" y="7218"/>
                  </a:lnTo>
                  <a:lnTo>
                    <a:pt x="746510" y="16038"/>
                  </a:lnTo>
                  <a:lnTo>
                    <a:pt x="790564" y="28152"/>
                  </a:lnTo>
                  <a:lnTo>
                    <a:pt x="833215" y="43425"/>
                  </a:lnTo>
                  <a:lnTo>
                    <a:pt x="874326" y="61723"/>
                  </a:lnTo>
                  <a:lnTo>
                    <a:pt x="913764" y="82909"/>
                  </a:lnTo>
                  <a:lnTo>
                    <a:pt x="951392" y="106849"/>
                  </a:lnTo>
                  <a:lnTo>
                    <a:pt x="987077" y="133409"/>
                  </a:lnTo>
                  <a:lnTo>
                    <a:pt x="1020683" y="162452"/>
                  </a:lnTo>
                  <a:lnTo>
                    <a:pt x="1052075" y="193844"/>
                  </a:lnTo>
                  <a:lnTo>
                    <a:pt x="1081118" y="227451"/>
                  </a:lnTo>
                  <a:lnTo>
                    <a:pt x="1107677" y="263136"/>
                  </a:lnTo>
                  <a:lnTo>
                    <a:pt x="1131617" y="300766"/>
                  </a:lnTo>
                  <a:lnTo>
                    <a:pt x="1152803" y="340204"/>
                  </a:lnTo>
                  <a:lnTo>
                    <a:pt x="1171100" y="381316"/>
                  </a:lnTo>
                  <a:lnTo>
                    <a:pt x="1186373" y="423968"/>
                  </a:lnTo>
                  <a:lnTo>
                    <a:pt x="1198488" y="468023"/>
                  </a:lnTo>
                  <a:lnTo>
                    <a:pt x="1207308" y="513347"/>
                  </a:lnTo>
                  <a:lnTo>
                    <a:pt x="1212699" y="559806"/>
                  </a:lnTo>
                  <a:lnTo>
                    <a:pt x="1214526" y="607263"/>
                  </a:lnTo>
                  <a:close/>
                </a:path>
              </a:pathLst>
            </a:custGeom>
            <a:ln w="143433">
              <a:solidFill>
                <a:srgbClr val="E21D38"/>
              </a:solidFill>
            </a:ln>
          </p:spPr>
          <p:txBody>
            <a:bodyPr wrap="square" lIns="0" tIns="0" rIns="0" bIns="0" rtlCol="0"/>
            <a:lstStyle/>
            <a:p>
              <a:endParaRPr sz="1800"/>
            </a:p>
          </p:txBody>
        </p:sp>
        <p:sp>
          <p:nvSpPr>
            <p:cNvPr id="56" name="object 24">
              <a:extLst>
                <a:ext uri="{FF2B5EF4-FFF2-40B4-BE49-F238E27FC236}">
                  <a16:creationId xmlns:a16="http://schemas.microsoft.com/office/drawing/2014/main" id="{D30208E1-B442-8AB7-C39E-FE11C5470CCF}"/>
                </a:ext>
              </a:extLst>
            </p:cNvPr>
            <p:cNvSpPr txBox="1"/>
            <p:nvPr/>
          </p:nvSpPr>
          <p:spPr>
            <a:xfrm>
              <a:off x="8392160" y="8693588"/>
              <a:ext cx="921385" cy="943026"/>
            </a:xfrm>
            <a:prstGeom prst="rect">
              <a:avLst/>
            </a:prstGeom>
          </p:spPr>
          <p:txBody>
            <a:bodyPr vert="horz" wrap="square" lIns="0" tIns="12065" rIns="0" bIns="0" rtlCol="0">
              <a:spAutoFit/>
            </a:bodyPr>
            <a:lstStyle/>
            <a:p>
              <a:pPr marL="67946" marR="5081" indent="-55881" algn="ctr">
                <a:lnSpc>
                  <a:spcPct val="100800"/>
                </a:lnSpc>
                <a:spcBef>
                  <a:spcPts val="95"/>
                </a:spcBef>
              </a:pPr>
              <a:r>
                <a:rPr lang="en-GB" sz="2001" b="1" spc="-64" dirty="0">
                  <a:solidFill>
                    <a:srgbClr val="231F20"/>
                  </a:solidFill>
                  <a:latin typeface="Verdana"/>
                  <a:cs typeface="Verdana"/>
                </a:rPr>
                <a:t>Year</a:t>
              </a:r>
              <a:r>
                <a:rPr lang="en-GB" sz="2400" b="1" spc="-64" dirty="0">
                  <a:solidFill>
                    <a:srgbClr val="231F20"/>
                  </a:solidFill>
                  <a:latin typeface="Verdana"/>
                  <a:cs typeface="Verdana"/>
                </a:rPr>
                <a:t> </a:t>
              </a:r>
            </a:p>
            <a:p>
              <a:pPr marL="67946" marR="5081" indent="-55881" algn="ctr">
                <a:lnSpc>
                  <a:spcPct val="100800"/>
                </a:lnSpc>
                <a:spcBef>
                  <a:spcPts val="95"/>
                </a:spcBef>
              </a:pPr>
              <a:r>
                <a:rPr lang="en-GB" sz="3599" b="1" spc="-64" dirty="0">
                  <a:solidFill>
                    <a:srgbClr val="231F20"/>
                  </a:solidFill>
                  <a:latin typeface="Verdana"/>
                  <a:cs typeface="Verdana"/>
                </a:rPr>
                <a:t>13</a:t>
              </a:r>
              <a:endParaRPr sz="4400" dirty="0">
                <a:latin typeface="Verdana"/>
                <a:cs typeface="Verdana"/>
              </a:endParaRPr>
            </a:p>
          </p:txBody>
        </p:sp>
      </p:grpSp>
      <p:sp>
        <p:nvSpPr>
          <p:cNvPr id="20" name="Rectangle 19">
            <a:extLst>
              <a:ext uri="{FF2B5EF4-FFF2-40B4-BE49-F238E27FC236}">
                <a16:creationId xmlns:a16="http://schemas.microsoft.com/office/drawing/2014/main" id="{4126AEF6-05E9-94F5-45E6-442F1C521F83}"/>
              </a:ext>
            </a:extLst>
          </p:cNvPr>
          <p:cNvSpPr/>
          <p:nvPr/>
        </p:nvSpPr>
        <p:spPr>
          <a:xfrm>
            <a:off x="1198922" y="-37267"/>
            <a:ext cx="11567121" cy="81782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800" dirty="0"/>
              <a:t>THE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10061F55-5FEA-7715-A5DA-83901B7531E1}"/>
              </a:ext>
            </a:extLst>
          </p:cNvPr>
          <p:cNvSpPr/>
          <p:nvPr/>
        </p:nvSpPr>
        <p:spPr>
          <a:xfrm>
            <a:off x="1501974" y="166608"/>
            <a:ext cx="11279596" cy="591640"/>
          </a:xfrm>
          <a:prstGeom prst="rect">
            <a:avLst/>
          </a:prstGeom>
          <a:solidFill>
            <a:schemeClr val="accent3">
              <a:lumMod val="50000"/>
            </a:schemeClr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8F583138-9EC1-FD41-7E62-AA777BDE572D}"/>
              </a:ext>
            </a:extLst>
          </p:cNvPr>
          <p:cNvSpPr txBox="1"/>
          <p:nvPr/>
        </p:nvSpPr>
        <p:spPr>
          <a:xfrm>
            <a:off x="2395355" y="64711"/>
            <a:ext cx="9709046" cy="6955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>
                <a:solidFill>
                  <a:schemeClr val="bg1"/>
                </a:solidFill>
              </a:rPr>
              <a:t>THOMAS ALLEYNE`S HIGH SCHOOL</a:t>
            </a:r>
            <a:r>
              <a:rPr lang="en-GB" sz="3920" b="1" dirty="0">
                <a:solidFill>
                  <a:schemeClr val="bg1"/>
                </a:solidFill>
              </a:rPr>
              <a:t>:</a:t>
            </a:r>
            <a:r>
              <a:rPr lang="en-GB" sz="3920" dirty="0">
                <a:solidFill>
                  <a:schemeClr val="bg1"/>
                </a:solidFill>
              </a:rPr>
              <a:t>  </a:t>
            </a:r>
            <a:r>
              <a:rPr lang="en-GB" sz="3920" b="1" dirty="0">
                <a:solidFill>
                  <a:srgbClr val="FFFF00"/>
                </a:solidFill>
              </a:rPr>
              <a:t>MUSIC :</a:t>
            </a:r>
            <a:endParaRPr lang="en-GB" sz="5040" b="1" dirty="0">
              <a:solidFill>
                <a:schemeClr val="bg1"/>
              </a:solidFill>
            </a:endParaRPr>
          </a:p>
        </p:txBody>
      </p:sp>
      <p:grpSp>
        <p:nvGrpSpPr>
          <p:cNvPr id="24" name="Group 23">
            <a:extLst>
              <a:ext uri="{FF2B5EF4-FFF2-40B4-BE49-F238E27FC236}">
                <a16:creationId xmlns:a16="http://schemas.microsoft.com/office/drawing/2014/main" id="{8C58AA16-DD1B-BD2B-407D-235AFB7D97EE}"/>
              </a:ext>
            </a:extLst>
          </p:cNvPr>
          <p:cNvGrpSpPr/>
          <p:nvPr/>
        </p:nvGrpSpPr>
        <p:grpSpPr>
          <a:xfrm>
            <a:off x="-90854" y="-31595"/>
            <a:ext cx="2678396" cy="2535959"/>
            <a:chOff x="180912" y="-23652"/>
            <a:chExt cx="2767675" cy="2795671"/>
          </a:xfrm>
        </p:grpSpPr>
        <p:sp>
          <p:nvSpPr>
            <p:cNvPr id="25" name="object 197">
              <a:extLst>
                <a:ext uri="{FF2B5EF4-FFF2-40B4-BE49-F238E27FC236}">
                  <a16:creationId xmlns:a16="http://schemas.microsoft.com/office/drawing/2014/main" id="{F78A0495-CCF9-D642-D895-3D70BA52B67F}"/>
                </a:ext>
              </a:extLst>
            </p:cNvPr>
            <p:cNvSpPr/>
            <p:nvPr/>
          </p:nvSpPr>
          <p:spPr>
            <a:xfrm>
              <a:off x="180912" y="-23652"/>
              <a:ext cx="2767675" cy="2795671"/>
            </a:xfrm>
            <a:custGeom>
              <a:avLst/>
              <a:gdLst/>
              <a:ahLst/>
              <a:cxnLst/>
              <a:rect l="l" t="t" r="r" b="b"/>
              <a:pathLst>
                <a:path w="995679" h="995679">
                  <a:moveTo>
                    <a:pt x="497700" y="0"/>
                  </a:moveTo>
                  <a:lnTo>
                    <a:pt x="449767" y="2278"/>
                  </a:lnTo>
                  <a:lnTo>
                    <a:pt x="403123" y="8974"/>
                  </a:lnTo>
                  <a:lnTo>
                    <a:pt x="357978" y="19879"/>
                  </a:lnTo>
                  <a:lnTo>
                    <a:pt x="314538" y="34785"/>
                  </a:lnTo>
                  <a:lnTo>
                    <a:pt x="273014" y="53483"/>
                  </a:lnTo>
                  <a:lnTo>
                    <a:pt x="233613" y="75764"/>
                  </a:lnTo>
                  <a:lnTo>
                    <a:pt x="196544" y="101421"/>
                  </a:lnTo>
                  <a:lnTo>
                    <a:pt x="162016" y="130243"/>
                  </a:lnTo>
                  <a:lnTo>
                    <a:pt x="130237" y="162023"/>
                  </a:lnTo>
                  <a:lnTo>
                    <a:pt x="101416" y="196552"/>
                  </a:lnTo>
                  <a:lnTo>
                    <a:pt x="75761" y="233622"/>
                  </a:lnTo>
                  <a:lnTo>
                    <a:pt x="53480" y="273024"/>
                  </a:lnTo>
                  <a:lnTo>
                    <a:pt x="34783" y="314549"/>
                  </a:lnTo>
                  <a:lnTo>
                    <a:pt x="19878" y="357989"/>
                  </a:lnTo>
                  <a:lnTo>
                    <a:pt x="8974" y="403136"/>
                  </a:lnTo>
                  <a:lnTo>
                    <a:pt x="2278" y="449779"/>
                  </a:lnTo>
                  <a:lnTo>
                    <a:pt x="0" y="497713"/>
                  </a:lnTo>
                  <a:lnTo>
                    <a:pt x="2278" y="545643"/>
                  </a:lnTo>
                  <a:lnTo>
                    <a:pt x="8974" y="592285"/>
                  </a:lnTo>
                  <a:lnTo>
                    <a:pt x="19878" y="637430"/>
                  </a:lnTo>
                  <a:lnTo>
                    <a:pt x="34783" y="680869"/>
                  </a:lnTo>
                  <a:lnTo>
                    <a:pt x="53480" y="722393"/>
                  </a:lnTo>
                  <a:lnTo>
                    <a:pt x="75761" y="761793"/>
                  </a:lnTo>
                  <a:lnTo>
                    <a:pt x="101416" y="798862"/>
                  </a:lnTo>
                  <a:lnTo>
                    <a:pt x="130237" y="833391"/>
                  </a:lnTo>
                  <a:lnTo>
                    <a:pt x="162016" y="865171"/>
                  </a:lnTo>
                  <a:lnTo>
                    <a:pt x="196544" y="893993"/>
                  </a:lnTo>
                  <a:lnTo>
                    <a:pt x="233613" y="919648"/>
                  </a:lnTo>
                  <a:lnTo>
                    <a:pt x="273014" y="941930"/>
                  </a:lnTo>
                  <a:lnTo>
                    <a:pt x="314538" y="960627"/>
                  </a:lnTo>
                  <a:lnTo>
                    <a:pt x="357978" y="975533"/>
                  </a:lnTo>
                  <a:lnTo>
                    <a:pt x="403123" y="986438"/>
                  </a:lnTo>
                  <a:lnTo>
                    <a:pt x="449767" y="993134"/>
                  </a:lnTo>
                  <a:lnTo>
                    <a:pt x="497700" y="995413"/>
                  </a:lnTo>
                  <a:lnTo>
                    <a:pt x="545633" y="993134"/>
                  </a:lnTo>
                  <a:lnTo>
                    <a:pt x="592277" y="986438"/>
                  </a:lnTo>
                  <a:lnTo>
                    <a:pt x="637423" y="975533"/>
                  </a:lnTo>
                  <a:lnTo>
                    <a:pt x="680863" y="960627"/>
                  </a:lnTo>
                  <a:lnTo>
                    <a:pt x="722388" y="941930"/>
                  </a:lnTo>
                  <a:lnTo>
                    <a:pt x="761790" y="919648"/>
                  </a:lnTo>
                  <a:lnTo>
                    <a:pt x="798860" y="893993"/>
                  </a:lnTo>
                  <a:lnTo>
                    <a:pt x="833389" y="865171"/>
                  </a:lnTo>
                  <a:lnTo>
                    <a:pt x="865169" y="833391"/>
                  </a:lnTo>
                  <a:lnTo>
                    <a:pt x="893992" y="798862"/>
                  </a:lnTo>
                  <a:lnTo>
                    <a:pt x="919648" y="761793"/>
                  </a:lnTo>
                  <a:lnTo>
                    <a:pt x="941929" y="722393"/>
                  </a:lnTo>
                  <a:lnTo>
                    <a:pt x="960627" y="680869"/>
                  </a:lnTo>
                  <a:lnTo>
                    <a:pt x="975533" y="637430"/>
                  </a:lnTo>
                  <a:lnTo>
                    <a:pt x="986438" y="592285"/>
                  </a:lnTo>
                  <a:lnTo>
                    <a:pt x="993134" y="545643"/>
                  </a:lnTo>
                  <a:lnTo>
                    <a:pt x="995413" y="497713"/>
                  </a:lnTo>
                  <a:lnTo>
                    <a:pt x="993134" y="449779"/>
                  </a:lnTo>
                  <a:lnTo>
                    <a:pt x="986438" y="403136"/>
                  </a:lnTo>
                  <a:lnTo>
                    <a:pt x="975533" y="357989"/>
                  </a:lnTo>
                  <a:lnTo>
                    <a:pt x="960627" y="314549"/>
                  </a:lnTo>
                  <a:lnTo>
                    <a:pt x="941929" y="273024"/>
                  </a:lnTo>
                  <a:lnTo>
                    <a:pt x="919648" y="233622"/>
                  </a:lnTo>
                  <a:lnTo>
                    <a:pt x="893992" y="196552"/>
                  </a:lnTo>
                  <a:lnTo>
                    <a:pt x="865169" y="162023"/>
                  </a:lnTo>
                  <a:lnTo>
                    <a:pt x="833389" y="130243"/>
                  </a:lnTo>
                  <a:lnTo>
                    <a:pt x="798860" y="101421"/>
                  </a:lnTo>
                  <a:lnTo>
                    <a:pt x="761790" y="75764"/>
                  </a:lnTo>
                  <a:lnTo>
                    <a:pt x="722388" y="53483"/>
                  </a:lnTo>
                  <a:lnTo>
                    <a:pt x="680863" y="34785"/>
                  </a:lnTo>
                  <a:lnTo>
                    <a:pt x="637423" y="19879"/>
                  </a:lnTo>
                  <a:lnTo>
                    <a:pt x="592277" y="8974"/>
                  </a:lnTo>
                  <a:lnTo>
                    <a:pt x="545633" y="2278"/>
                  </a:lnTo>
                  <a:lnTo>
                    <a:pt x="497700" y="0"/>
                  </a:lnTo>
                  <a:close/>
                </a:path>
              </a:pathLst>
            </a:custGeom>
            <a:solidFill>
              <a:schemeClr val="bg1"/>
            </a:solidFill>
          </p:spPr>
          <p:txBody>
            <a:bodyPr wrap="square" lIns="0" tIns="0" rIns="0" bIns="0" rtlCol="0"/>
            <a:lstStyle/>
            <a:p>
              <a:endParaRPr sz="1800"/>
            </a:p>
          </p:txBody>
        </p:sp>
        <p:sp>
          <p:nvSpPr>
            <p:cNvPr id="26" name="object 197">
              <a:extLst>
                <a:ext uri="{FF2B5EF4-FFF2-40B4-BE49-F238E27FC236}">
                  <a16:creationId xmlns:a16="http://schemas.microsoft.com/office/drawing/2014/main" id="{89D1788D-9A8A-9DA3-465C-76385C5BCA74}"/>
                </a:ext>
              </a:extLst>
            </p:cNvPr>
            <p:cNvSpPr/>
            <p:nvPr/>
          </p:nvSpPr>
          <p:spPr>
            <a:xfrm>
              <a:off x="222494" y="2244"/>
              <a:ext cx="2685806" cy="2739886"/>
            </a:xfrm>
            <a:custGeom>
              <a:avLst/>
              <a:gdLst/>
              <a:ahLst/>
              <a:cxnLst/>
              <a:rect l="l" t="t" r="r" b="b"/>
              <a:pathLst>
                <a:path w="995679" h="995679">
                  <a:moveTo>
                    <a:pt x="497700" y="0"/>
                  </a:moveTo>
                  <a:lnTo>
                    <a:pt x="449767" y="2278"/>
                  </a:lnTo>
                  <a:lnTo>
                    <a:pt x="403123" y="8974"/>
                  </a:lnTo>
                  <a:lnTo>
                    <a:pt x="357978" y="19879"/>
                  </a:lnTo>
                  <a:lnTo>
                    <a:pt x="314538" y="34785"/>
                  </a:lnTo>
                  <a:lnTo>
                    <a:pt x="273014" y="53483"/>
                  </a:lnTo>
                  <a:lnTo>
                    <a:pt x="233613" y="75764"/>
                  </a:lnTo>
                  <a:lnTo>
                    <a:pt x="196544" y="101421"/>
                  </a:lnTo>
                  <a:lnTo>
                    <a:pt x="162016" y="130243"/>
                  </a:lnTo>
                  <a:lnTo>
                    <a:pt x="130237" y="162023"/>
                  </a:lnTo>
                  <a:lnTo>
                    <a:pt x="101416" y="196552"/>
                  </a:lnTo>
                  <a:lnTo>
                    <a:pt x="75761" y="233622"/>
                  </a:lnTo>
                  <a:lnTo>
                    <a:pt x="53480" y="273024"/>
                  </a:lnTo>
                  <a:lnTo>
                    <a:pt x="34783" y="314549"/>
                  </a:lnTo>
                  <a:lnTo>
                    <a:pt x="19878" y="357989"/>
                  </a:lnTo>
                  <a:lnTo>
                    <a:pt x="8974" y="403136"/>
                  </a:lnTo>
                  <a:lnTo>
                    <a:pt x="2278" y="449779"/>
                  </a:lnTo>
                  <a:lnTo>
                    <a:pt x="0" y="497713"/>
                  </a:lnTo>
                  <a:lnTo>
                    <a:pt x="2278" y="545643"/>
                  </a:lnTo>
                  <a:lnTo>
                    <a:pt x="8974" y="592285"/>
                  </a:lnTo>
                  <a:lnTo>
                    <a:pt x="19878" y="637430"/>
                  </a:lnTo>
                  <a:lnTo>
                    <a:pt x="34783" y="680869"/>
                  </a:lnTo>
                  <a:lnTo>
                    <a:pt x="53480" y="722393"/>
                  </a:lnTo>
                  <a:lnTo>
                    <a:pt x="75761" y="761793"/>
                  </a:lnTo>
                  <a:lnTo>
                    <a:pt x="101416" y="798862"/>
                  </a:lnTo>
                  <a:lnTo>
                    <a:pt x="130237" y="833391"/>
                  </a:lnTo>
                  <a:lnTo>
                    <a:pt x="162016" y="865171"/>
                  </a:lnTo>
                  <a:lnTo>
                    <a:pt x="196544" y="893993"/>
                  </a:lnTo>
                  <a:lnTo>
                    <a:pt x="233613" y="919648"/>
                  </a:lnTo>
                  <a:lnTo>
                    <a:pt x="273014" y="941930"/>
                  </a:lnTo>
                  <a:lnTo>
                    <a:pt x="314538" y="960627"/>
                  </a:lnTo>
                  <a:lnTo>
                    <a:pt x="357978" y="975533"/>
                  </a:lnTo>
                  <a:lnTo>
                    <a:pt x="403123" y="986438"/>
                  </a:lnTo>
                  <a:lnTo>
                    <a:pt x="449767" y="993134"/>
                  </a:lnTo>
                  <a:lnTo>
                    <a:pt x="497700" y="995413"/>
                  </a:lnTo>
                  <a:lnTo>
                    <a:pt x="545633" y="993134"/>
                  </a:lnTo>
                  <a:lnTo>
                    <a:pt x="592277" y="986438"/>
                  </a:lnTo>
                  <a:lnTo>
                    <a:pt x="637423" y="975533"/>
                  </a:lnTo>
                  <a:lnTo>
                    <a:pt x="680863" y="960627"/>
                  </a:lnTo>
                  <a:lnTo>
                    <a:pt x="722388" y="941930"/>
                  </a:lnTo>
                  <a:lnTo>
                    <a:pt x="761790" y="919648"/>
                  </a:lnTo>
                  <a:lnTo>
                    <a:pt x="798860" y="893993"/>
                  </a:lnTo>
                  <a:lnTo>
                    <a:pt x="833389" y="865171"/>
                  </a:lnTo>
                  <a:lnTo>
                    <a:pt x="865169" y="833391"/>
                  </a:lnTo>
                  <a:lnTo>
                    <a:pt x="893992" y="798862"/>
                  </a:lnTo>
                  <a:lnTo>
                    <a:pt x="919648" y="761793"/>
                  </a:lnTo>
                  <a:lnTo>
                    <a:pt x="941929" y="722393"/>
                  </a:lnTo>
                  <a:lnTo>
                    <a:pt x="960627" y="680869"/>
                  </a:lnTo>
                  <a:lnTo>
                    <a:pt x="975533" y="637430"/>
                  </a:lnTo>
                  <a:lnTo>
                    <a:pt x="986438" y="592285"/>
                  </a:lnTo>
                  <a:lnTo>
                    <a:pt x="993134" y="545643"/>
                  </a:lnTo>
                  <a:lnTo>
                    <a:pt x="995413" y="497713"/>
                  </a:lnTo>
                  <a:lnTo>
                    <a:pt x="993134" y="449779"/>
                  </a:lnTo>
                  <a:lnTo>
                    <a:pt x="986438" y="403136"/>
                  </a:lnTo>
                  <a:lnTo>
                    <a:pt x="975533" y="357989"/>
                  </a:lnTo>
                  <a:lnTo>
                    <a:pt x="960627" y="314549"/>
                  </a:lnTo>
                  <a:lnTo>
                    <a:pt x="941929" y="273024"/>
                  </a:lnTo>
                  <a:lnTo>
                    <a:pt x="919648" y="233622"/>
                  </a:lnTo>
                  <a:lnTo>
                    <a:pt x="893992" y="196552"/>
                  </a:lnTo>
                  <a:lnTo>
                    <a:pt x="865169" y="162023"/>
                  </a:lnTo>
                  <a:lnTo>
                    <a:pt x="833389" y="130243"/>
                  </a:lnTo>
                  <a:lnTo>
                    <a:pt x="798860" y="101421"/>
                  </a:lnTo>
                  <a:lnTo>
                    <a:pt x="761790" y="75764"/>
                  </a:lnTo>
                  <a:lnTo>
                    <a:pt x="722388" y="53483"/>
                  </a:lnTo>
                  <a:lnTo>
                    <a:pt x="680863" y="34785"/>
                  </a:lnTo>
                  <a:lnTo>
                    <a:pt x="637423" y="19879"/>
                  </a:lnTo>
                  <a:lnTo>
                    <a:pt x="592277" y="8974"/>
                  </a:lnTo>
                  <a:lnTo>
                    <a:pt x="545633" y="2278"/>
                  </a:lnTo>
                  <a:lnTo>
                    <a:pt x="497700" y="0"/>
                  </a:ln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</p:spPr>
          <p:txBody>
            <a:bodyPr wrap="square" lIns="0" tIns="0" rIns="0" bIns="0" rtlCol="0"/>
            <a:lstStyle/>
            <a:p>
              <a:endParaRPr sz="1800"/>
            </a:p>
          </p:txBody>
        </p:sp>
        <p:sp>
          <p:nvSpPr>
            <p:cNvPr id="27" name="Text Box 2">
              <a:extLst>
                <a:ext uri="{FF2B5EF4-FFF2-40B4-BE49-F238E27FC236}">
                  <a16:creationId xmlns:a16="http://schemas.microsoft.com/office/drawing/2014/main" id="{DCE2BC98-B166-242F-6444-2694B82B657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3527615">
              <a:off x="774056" y="650146"/>
              <a:ext cx="1581390" cy="152544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rot="0" spcFirstLastPara="1" vert="horz" wrap="square" lIns="91440" tIns="45720" rIns="91440" bIns="45720" numCol="1" anchor="t" anchorCtr="0">
              <a:prstTxWarp prst="textCircle">
                <a:avLst/>
              </a:prstTxWarp>
              <a:noAutofit/>
            </a:bodyPr>
            <a:lstStyle/>
            <a:p>
              <a:pPr>
                <a:lnSpc>
                  <a:spcPct val="118000"/>
                </a:lnSpc>
                <a:spcAft>
                  <a:spcPts val="601"/>
                </a:spcAft>
              </a:pPr>
              <a:r>
                <a:rPr lang="en-GB" sz="2001" kern="1400" dirty="0">
                  <a:solidFill>
                    <a:srgbClr val="000000"/>
                  </a:solidFill>
                  <a:effectLst>
                    <a:outerShdw blurRad="38100" dist="19050" dir="2700000" algn="tl">
                      <a:schemeClr val="dk1">
                        <a:alpha val="40000"/>
                      </a:schemeClr>
                    </a:outerShdw>
                  </a:effectLst>
                  <a:latin typeface="Calibri" panose="020F0502020204030204" pitchFamily="34" charset="0"/>
                  <a:ea typeface="Times New Roman" panose="02020603050405020304" pitchFamily="18" charset="0"/>
                </a:rPr>
                <a:t>          </a:t>
              </a:r>
              <a:endParaRPr lang="en-GB" sz="1000" kern="1400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</a:endParaRPr>
            </a:p>
            <a:p>
              <a:pPr>
                <a:lnSpc>
                  <a:spcPct val="118000"/>
                </a:lnSpc>
                <a:spcAft>
                  <a:spcPts val="601"/>
                </a:spcAft>
              </a:pPr>
              <a:r>
                <a:rPr lang="en-GB" sz="1600" kern="1400" dirty="0">
                  <a:solidFill>
                    <a:srgbClr val="FFFFFF"/>
                  </a:solidFill>
                  <a:effectLst>
                    <a:outerShdw blurRad="38100" dist="19050" dir="2700000" algn="tl">
                      <a:schemeClr val="dk1">
                        <a:alpha val="40000"/>
                      </a:schemeClr>
                    </a:outerShdw>
                  </a:effectLst>
                  <a:latin typeface="Calibri" panose="020F0502020204030204" pitchFamily="34" charset="0"/>
                  <a:ea typeface="Times New Roman" panose="02020603050405020304" pitchFamily="18" charset="0"/>
                </a:rPr>
                <a:t>OPPORTUNITY</a:t>
              </a:r>
              <a:r>
                <a:rPr lang="en-GB" sz="2400" kern="1400" dirty="0">
                  <a:solidFill>
                    <a:srgbClr val="FFFFFF"/>
                  </a:solidFill>
                  <a:effectLst>
                    <a:outerShdw blurRad="38100" dist="19050" dir="2700000" algn="tl">
                      <a:schemeClr val="dk1">
                        <a:alpha val="40000"/>
                      </a:schemeClr>
                    </a:outerShdw>
                  </a:effectLst>
                  <a:latin typeface="Calibri" panose="020F0502020204030204" pitchFamily="34" charset="0"/>
                  <a:ea typeface="Times New Roman" panose="02020603050405020304" pitchFamily="18" charset="0"/>
                </a:rPr>
                <a:t> </a:t>
              </a:r>
              <a:endParaRPr lang="en-GB" sz="1000" kern="1400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</a:endParaRPr>
            </a:p>
            <a:p>
              <a:pPr>
                <a:lnSpc>
                  <a:spcPct val="118000"/>
                </a:lnSpc>
                <a:spcAft>
                  <a:spcPts val="601"/>
                </a:spcAft>
              </a:pPr>
              <a:r>
                <a:rPr lang="en-GB" sz="1000" kern="1400" dirty="0">
                  <a:solidFill>
                    <a:srgbClr val="000000"/>
                  </a:solidFill>
                  <a:effectLst>
                    <a:outerShdw blurRad="38100" dist="19050" dir="2700000" algn="tl">
                      <a:schemeClr val="dk1">
                        <a:alpha val="40000"/>
                      </a:schemeClr>
                    </a:outerShdw>
                  </a:effectLst>
                  <a:latin typeface="Calibri" panose="020F0502020204030204" pitchFamily="34" charset="0"/>
                  <a:ea typeface="Times New Roman" panose="02020603050405020304" pitchFamily="18" charset="0"/>
                </a:rPr>
                <a:t> </a:t>
              </a:r>
              <a:endParaRPr lang="en-GB" sz="1000" kern="1400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</a:endParaRPr>
            </a:p>
          </p:txBody>
        </p:sp>
        <p:pic>
          <p:nvPicPr>
            <p:cNvPr id="28" name="Picture 27" descr="Image result for tahs logo">
              <a:extLst>
                <a:ext uri="{FF2B5EF4-FFF2-40B4-BE49-F238E27FC236}">
                  <a16:creationId xmlns:a16="http://schemas.microsoft.com/office/drawing/2014/main" id="{A141A2B7-A883-8D53-9744-6BDC0640E4D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hqprint">
              <a:biLevel thresh="75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0" b="100000" l="0" r="100000">
                          <a14:foregroundMark x1="39648" y1="31641" x2="39648" y2="83398"/>
                          <a14:foregroundMark x1="65625" y1="31641" x2="66211" y2="86523"/>
                          <a14:foregroundMark x1="67188" y1="22852" x2="55273" y2="82422"/>
                          <a14:foregroundMark x1="54688" y1="24414" x2="35547" y2="72070"/>
                          <a14:foregroundMark x1="43359" y1="17188" x2="31836" y2="51758"/>
                          <a14:foregroundMark x1="33398" y1="32031" x2="26172" y2="66406"/>
                          <a14:foregroundMark x1="31445" y1="32617" x2="29297" y2="71484"/>
                          <a14:foregroundMark x1="43945" y1="27930" x2="43359" y2="86523"/>
                          <a14:foregroundMark x1="52734" y1="38281" x2="53711" y2="86523"/>
                          <a14:foregroundMark x1="61914" y1="48633" x2="63477" y2="93750"/>
                          <a14:foregroundMark x1="75977" y1="30664" x2="67773" y2="82422"/>
                          <a14:foregroundMark x1="74414" y1="50781" x2="71875" y2="23242"/>
                          <a14:foregroundMark x1="69336" y1="17188" x2="69727" y2="32617"/>
                          <a14:foregroundMark x1="75977" y1="17578" x2="77539" y2="48242"/>
                          <a14:foregroundMark x1="80664" y1="41016" x2="79102" y2="37305"/>
                        </a14:backgroundRemoval>
                      </a14:imgEffect>
                      <a14:imgEffect>
                        <a14:artisticPencilSketch/>
                      </a14:imgEffect>
                      <a14:imgEffect>
                        <a14:brightnessContrast bright="20000"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4904" y="230210"/>
              <a:ext cx="2162439" cy="216429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9" name="Text Box 2">
              <a:extLst>
                <a:ext uri="{FF2B5EF4-FFF2-40B4-BE49-F238E27FC236}">
                  <a16:creationId xmlns:a16="http://schemas.microsoft.com/office/drawing/2014/main" id="{03B225D1-355E-71A0-6E12-A6D36ED5BE0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553308">
              <a:off x="629130" y="462559"/>
              <a:ext cx="1771171" cy="179815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rot="0" spcFirstLastPara="1" vert="horz" wrap="square" lIns="91440" tIns="45720" rIns="91440" bIns="45720" numCol="1" anchor="t" anchorCtr="0">
              <a:prstTxWarp prst="textArchDown">
                <a:avLst>
                  <a:gd name="adj" fmla="val 87387"/>
                </a:avLst>
              </a:prstTxWarp>
              <a:noAutofit/>
            </a:bodyPr>
            <a:lstStyle/>
            <a:p>
              <a:pPr>
                <a:lnSpc>
                  <a:spcPct val="118000"/>
                </a:lnSpc>
                <a:spcAft>
                  <a:spcPts val="601"/>
                </a:spcAft>
              </a:pPr>
              <a:r>
                <a:rPr lang="en-GB" sz="1800" kern="14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alibri" panose="020F0502020204030204" pitchFamily="34" charset="0"/>
                  <a:ea typeface="Times New Roman" panose="02020603050405020304" pitchFamily="18" charset="0"/>
                </a:rPr>
                <a:t>          </a:t>
              </a:r>
              <a:endParaRPr lang="en-GB" sz="900" kern="1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libri" panose="020F0502020204030204" pitchFamily="34" charset="0"/>
                <a:ea typeface="Times New Roman" panose="02020603050405020304" pitchFamily="18" charset="0"/>
              </a:endParaRPr>
            </a:p>
            <a:p>
              <a:pPr>
                <a:lnSpc>
                  <a:spcPct val="118000"/>
                </a:lnSpc>
                <a:spcAft>
                  <a:spcPts val="601"/>
                </a:spcAft>
              </a:pPr>
              <a:r>
                <a:rPr lang="en-GB" sz="1600" kern="1400" dirty="0">
                  <a:ln w="0"/>
                  <a:solidFill>
                    <a:schemeClr val="bg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alibri" panose="020F0502020204030204" pitchFamily="34" charset="0"/>
                  <a:ea typeface="Times New Roman" panose="02020603050405020304" pitchFamily="18" charset="0"/>
                </a:rPr>
                <a:t>INDIVIDUALITY</a:t>
              </a:r>
              <a:endParaRPr lang="en-GB" sz="900" kern="14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libri" panose="020F0502020204030204" pitchFamily="34" charset="0"/>
                <a:ea typeface="Times New Roman" panose="02020603050405020304" pitchFamily="18" charset="0"/>
              </a:endParaRPr>
            </a:p>
            <a:p>
              <a:pPr>
                <a:lnSpc>
                  <a:spcPct val="118000"/>
                </a:lnSpc>
                <a:spcAft>
                  <a:spcPts val="601"/>
                </a:spcAft>
              </a:pPr>
              <a:r>
                <a:rPr lang="en-GB" sz="900" kern="14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alibri" panose="020F0502020204030204" pitchFamily="34" charset="0"/>
                  <a:ea typeface="Times New Roman" panose="02020603050405020304" pitchFamily="18" charset="0"/>
                </a:rPr>
                <a:t> </a:t>
              </a:r>
            </a:p>
          </p:txBody>
        </p:sp>
        <p:sp>
          <p:nvSpPr>
            <p:cNvPr id="30" name="Text Box 2">
              <a:extLst>
                <a:ext uri="{FF2B5EF4-FFF2-40B4-BE49-F238E27FC236}">
                  <a16:creationId xmlns:a16="http://schemas.microsoft.com/office/drawing/2014/main" id="{DCD70670-742B-A911-9356-7F4F255C0C5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12972025">
              <a:off x="391877" y="237657"/>
              <a:ext cx="2073910" cy="2127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rot="0" spcFirstLastPara="1" vert="horz" wrap="square" lIns="91440" tIns="45720" rIns="91440" bIns="45720" numCol="1" anchor="t" anchorCtr="0">
              <a:prstTxWarp prst="textArchDown">
                <a:avLst>
                  <a:gd name="adj" fmla="val 87387"/>
                </a:avLst>
              </a:prstTxWarp>
              <a:noAutofit/>
            </a:bodyPr>
            <a:lstStyle/>
            <a:p>
              <a:pPr>
                <a:lnSpc>
                  <a:spcPct val="118000"/>
                </a:lnSpc>
                <a:spcAft>
                  <a:spcPts val="601"/>
                </a:spcAft>
              </a:pPr>
              <a:r>
                <a:rPr lang="en-GB" sz="1800" kern="1400" dirty="0">
                  <a:solidFill>
                    <a:schemeClr val="bg1"/>
                  </a:solidFill>
                  <a:effectLst>
                    <a:outerShdw blurRad="38100" dist="19050" dir="2700000" algn="tl">
                      <a:schemeClr val="dk1">
                        <a:alpha val="40000"/>
                      </a:schemeClr>
                    </a:outerShdw>
                  </a:effectLst>
                  <a:latin typeface="Calibri" panose="020F0502020204030204" pitchFamily="34" charset="0"/>
                  <a:ea typeface="Times New Roman" panose="02020603050405020304" pitchFamily="18" charset="0"/>
                </a:rPr>
                <a:t>          </a:t>
              </a:r>
              <a:endParaRPr lang="en-GB" sz="900" kern="1400" dirty="0">
                <a:solidFill>
                  <a:schemeClr val="bg1"/>
                </a:solidFill>
                <a:latin typeface="Calibri" panose="020F0502020204030204" pitchFamily="34" charset="0"/>
                <a:ea typeface="Times New Roman" panose="02020603050405020304" pitchFamily="18" charset="0"/>
              </a:endParaRPr>
            </a:p>
            <a:p>
              <a:pPr>
                <a:lnSpc>
                  <a:spcPct val="118000"/>
                </a:lnSpc>
                <a:spcAft>
                  <a:spcPts val="601"/>
                </a:spcAft>
              </a:pPr>
              <a:r>
                <a:rPr lang="en-GB" sz="1600" kern="1400" dirty="0">
                  <a:solidFill>
                    <a:schemeClr val="bg1"/>
                  </a:solidFill>
                  <a:effectLst>
                    <a:outerShdw blurRad="38100" dist="19050" dir="2700000" algn="tl">
                      <a:schemeClr val="dk1">
                        <a:alpha val="40000"/>
                      </a:schemeClr>
                    </a:outerShdw>
                  </a:effectLst>
                  <a:latin typeface="Calibri" panose="020F0502020204030204" pitchFamily="34" charset="0"/>
                  <a:ea typeface="Times New Roman" panose="02020603050405020304" pitchFamily="18" charset="0"/>
                </a:rPr>
                <a:t>PROGRESS</a:t>
              </a:r>
              <a:endParaRPr lang="en-GB" sz="900" kern="1400" dirty="0">
                <a:solidFill>
                  <a:schemeClr val="bg1"/>
                </a:solidFill>
                <a:latin typeface="Calibri" panose="020F0502020204030204" pitchFamily="34" charset="0"/>
                <a:ea typeface="Times New Roman" panose="02020603050405020304" pitchFamily="18" charset="0"/>
              </a:endParaRPr>
            </a:p>
            <a:p>
              <a:pPr>
                <a:lnSpc>
                  <a:spcPct val="118000"/>
                </a:lnSpc>
                <a:spcAft>
                  <a:spcPts val="601"/>
                </a:spcAft>
              </a:pPr>
              <a:r>
                <a:rPr lang="en-GB" sz="900" kern="1400" dirty="0">
                  <a:solidFill>
                    <a:schemeClr val="bg1"/>
                  </a:solidFill>
                  <a:effectLst>
                    <a:outerShdw blurRad="38100" dist="19050" dir="2700000" algn="tl">
                      <a:schemeClr val="dk1">
                        <a:alpha val="40000"/>
                      </a:schemeClr>
                    </a:outerShdw>
                  </a:effectLst>
                  <a:latin typeface="Calibri" panose="020F0502020204030204" pitchFamily="34" charset="0"/>
                  <a:ea typeface="Times New Roman" panose="02020603050405020304" pitchFamily="18" charset="0"/>
                </a:rPr>
                <a:t> </a:t>
              </a:r>
              <a:endParaRPr lang="en-GB" sz="900" kern="1400" dirty="0">
                <a:solidFill>
                  <a:schemeClr val="bg1"/>
                </a:solidFill>
                <a:latin typeface="Calibri" panose="020F0502020204030204" pitchFamily="34" charset="0"/>
                <a:ea typeface="Times New Roman" panose="02020603050405020304" pitchFamily="18" charset="0"/>
              </a:endParaRPr>
            </a:p>
          </p:txBody>
        </p:sp>
      </p:grpSp>
      <p:sp>
        <p:nvSpPr>
          <p:cNvPr id="36" name="TextBox 35">
            <a:extLst>
              <a:ext uri="{FF2B5EF4-FFF2-40B4-BE49-F238E27FC236}">
                <a16:creationId xmlns:a16="http://schemas.microsoft.com/office/drawing/2014/main" id="{618762F3-63E0-5462-E010-EE8D22EAB227}"/>
              </a:ext>
            </a:extLst>
          </p:cNvPr>
          <p:cNvSpPr txBox="1"/>
          <p:nvPr/>
        </p:nvSpPr>
        <p:spPr>
          <a:xfrm>
            <a:off x="9760557" y="201791"/>
            <a:ext cx="3047684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400" kern="0" dirty="0">
                <a:solidFill>
                  <a:prstClr val="white"/>
                </a:solidFill>
              </a:rPr>
              <a:t>LEARNING JOURNEY</a:t>
            </a:r>
            <a:endParaRPr lang="en-GB" sz="2400" dirty="0"/>
          </a:p>
        </p:txBody>
      </p:sp>
      <p:sp>
        <p:nvSpPr>
          <p:cNvPr id="37" name="Freeform: Shape 36">
            <a:extLst>
              <a:ext uri="{FF2B5EF4-FFF2-40B4-BE49-F238E27FC236}">
                <a16:creationId xmlns:a16="http://schemas.microsoft.com/office/drawing/2014/main" id="{9E2B6922-3A52-5C62-698E-0283596C871B}"/>
              </a:ext>
            </a:extLst>
          </p:cNvPr>
          <p:cNvSpPr/>
          <p:nvPr/>
        </p:nvSpPr>
        <p:spPr>
          <a:xfrm>
            <a:off x="677121" y="607353"/>
            <a:ext cx="1361744" cy="1529977"/>
          </a:xfrm>
          <a:custGeom>
            <a:avLst/>
            <a:gdLst>
              <a:gd name="connsiteX0" fmla="*/ 28427 w 1407134"/>
              <a:gd name="connsiteY0" fmla="*/ 175299 h 1686665"/>
              <a:gd name="connsiteX1" fmla="*/ 66330 w 1407134"/>
              <a:gd name="connsiteY1" fmla="*/ 127921 h 1686665"/>
              <a:gd name="connsiteX2" fmla="*/ 80543 w 1407134"/>
              <a:gd name="connsiteY2" fmla="*/ 99494 h 1686665"/>
              <a:gd name="connsiteX3" fmla="*/ 94757 w 1407134"/>
              <a:gd name="connsiteY3" fmla="*/ 90018 h 1686665"/>
              <a:gd name="connsiteX4" fmla="*/ 108970 w 1407134"/>
              <a:gd name="connsiteY4" fmla="*/ 75805 h 1686665"/>
              <a:gd name="connsiteX5" fmla="*/ 151611 w 1407134"/>
              <a:gd name="connsiteY5" fmla="*/ 52116 h 1686665"/>
              <a:gd name="connsiteX6" fmla="*/ 241629 w 1407134"/>
              <a:gd name="connsiteY6" fmla="*/ 14213 h 1686665"/>
              <a:gd name="connsiteX7" fmla="*/ 388502 w 1407134"/>
              <a:gd name="connsiteY7" fmla="*/ 4738 h 1686665"/>
              <a:gd name="connsiteX8" fmla="*/ 464307 w 1407134"/>
              <a:gd name="connsiteY8" fmla="*/ 0 h 1686665"/>
              <a:gd name="connsiteX9" fmla="*/ 838595 w 1407134"/>
              <a:gd name="connsiteY9" fmla="*/ 18951 h 1686665"/>
              <a:gd name="connsiteX10" fmla="*/ 980730 w 1407134"/>
              <a:gd name="connsiteY10" fmla="*/ 28427 h 1686665"/>
              <a:gd name="connsiteX11" fmla="*/ 1193932 w 1407134"/>
              <a:gd name="connsiteY11" fmla="*/ 42640 h 1686665"/>
              <a:gd name="connsiteX12" fmla="*/ 1288688 w 1407134"/>
              <a:gd name="connsiteY12" fmla="*/ 56854 h 1686665"/>
              <a:gd name="connsiteX13" fmla="*/ 1345542 w 1407134"/>
              <a:gd name="connsiteY13" fmla="*/ 71067 h 1686665"/>
              <a:gd name="connsiteX14" fmla="*/ 1364494 w 1407134"/>
              <a:gd name="connsiteY14" fmla="*/ 90018 h 1686665"/>
              <a:gd name="connsiteX15" fmla="*/ 1388183 w 1407134"/>
              <a:gd name="connsiteY15" fmla="*/ 251104 h 1686665"/>
              <a:gd name="connsiteX16" fmla="*/ 1397658 w 1407134"/>
              <a:gd name="connsiteY16" fmla="*/ 312696 h 1686665"/>
              <a:gd name="connsiteX17" fmla="*/ 1407134 w 1407134"/>
              <a:gd name="connsiteY17" fmla="*/ 431142 h 1686665"/>
              <a:gd name="connsiteX18" fmla="*/ 1397658 w 1407134"/>
              <a:gd name="connsiteY18" fmla="*/ 938089 h 1686665"/>
              <a:gd name="connsiteX19" fmla="*/ 1392921 w 1407134"/>
              <a:gd name="connsiteY19" fmla="*/ 1013894 h 1686665"/>
              <a:gd name="connsiteX20" fmla="*/ 1378707 w 1407134"/>
              <a:gd name="connsiteY20" fmla="*/ 1084961 h 1686665"/>
              <a:gd name="connsiteX21" fmla="*/ 1331329 w 1407134"/>
              <a:gd name="connsiteY21" fmla="*/ 1246047 h 1686665"/>
              <a:gd name="connsiteX22" fmla="*/ 1274475 w 1407134"/>
              <a:gd name="connsiteY22" fmla="*/ 1373969 h 1686665"/>
              <a:gd name="connsiteX23" fmla="*/ 1203408 w 1407134"/>
              <a:gd name="connsiteY23" fmla="*/ 1463987 h 1686665"/>
              <a:gd name="connsiteX24" fmla="*/ 1160767 w 1407134"/>
              <a:gd name="connsiteY24" fmla="*/ 1506628 h 1686665"/>
              <a:gd name="connsiteX25" fmla="*/ 971254 w 1407134"/>
              <a:gd name="connsiteY25" fmla="*/ 1644025 h 1686665"/>
              <a:gd name="connsiteX26" fmla="*/ 876498 w 1407134"/>
              <a:gd name="connsiteY26" fmla="*/ 1677189 h 1686665"/>
              <a:gd name="connsiteX27" fmla="*/ 824382 w 1407134"/>
              <a:gd name="connsiteY27" fmla="*/ 1681927 h 1686665"/>
              <a:gd name="connsiteX28" fmla="*/ 791217 w 1407134"/>
              <a:gd name="connsiteY28" fmla="*/ 1686665 h 1686665"/>
              <a:gd name="connsiteX29" fmla="*/ 639607 w 1407134"/>
              <a:gd name="connsiteY29" fmla="*/ 1667714 h 1686665"/>
              <a:gd name="connsiteX30" fmla="*/ 606442 w 1407134"/>
              <a:gd name="connsiteY30" fmla="*/ 1658238 h 1686665"/>
              <a:gd name="connsiteX31" fmla="*/ 506947 w 1407134"/>
              <a:gd name="connsiteY31" fmla="*/ 1577695 h 1686665"/>
              <a:gd name="connsiteX32" fmla="*/ 388502 w 1407134"/>
              <a:gd name="connsiteY32" fmla="*/ 1492414 h 1686665"/>
              <a:gd name="connsiteX33" fmla="*/ 345861 w 1407134"/>
              <a:gd name="connsiteY33" fmla="*/ 1440298 h 1686665"/>
              <a:gd name="connsiteX34" fmla="*/ 298483 w 1407134"/>
              <a:gd name="connsiteY34" fmla="*/ 1392920 h 1686665"/>
              <a:gd name="connsiteX35" fmla="*/ 251105 w 1407134"/>
              <a:gd name="connsiteY35" fmla="*/ 1326590 h 1686665"/>
              <a:gd name="connsiteX36" fmla="*/ 180038 w 1407134"/>
              <a:gd name="connsiteY36" fmla="*/ 1241310 h 1686665"/>
              <a:gd name="connsiteX37" fmla="*/ 127922 w 1407134"/>
              <a:gd name="connsiteY37" fmla="*/ 1170242 h 1686665"/>
              <a:gd name="connsiteX38" fmla="*/ 113708 w 1407134"/>
              <a:gd name="connsiteY38" fmla="*/ 1132340 h 1686665"/>
              <a:gd name="connsiteX39" fmla="*/ 66330 w 1407134"/>
              <a:gd name="connsiteY39" fmla="*/ 1047059 h 1686665"/>
              <a:gd name="connsiteX40" fmla="*/ 14214 w 1407134"/>
              <a:gd name="connsiteY40" fmla="*/ 852808 h 1686665"/>
              <a:gd name="connsiteX41" fmla="*/ 0 w 1407134"/>
              <a:gd name="connsiteY41" fmla="*/ 715411 h 1686665"/>
              <a:gd name="connsiteX42" fmla="*/ 4738 w 1407134"/>
              <a:gd name="connsiteY42" fmla="*/ 383763 h 1686665"/>
              <a:gd name="connsiteX43" fmla="*/ 9476 w 1407134"/>
              <a:gd name="connsiteY43" fmla="*/ 322172 h 1686665"/>
              <a:gd name="connsiteX44" fmla="*/ 18952 w 1407134"/>
              <a:gd name="connsiteY44" fmla="*/ 255842 h 16866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</a:cxnLst>
            <a:rect l="l" t="t" r="r" b="b"/>
            <a:pathLst>
              <a:path w="1407134" h="1686665">
                <a:moveTo>
                  <a:pt x="28427" y="175299"/>
                </a:moveTo>
                <a:cubicBezTo>
                  <a:pt x="73298" y="100517"/>
                  <a:pt x="5920" y="208468"/>
                  <a:pt x="66330" y="127921"/>
                </a:cubicBezTo>
                <a:cubicBezTo>
                  <a:pt x="89448" y="97097"/>
                  <a:pt x="49396" y="130641"/>
                  <a:pt x="80543" y="99494"/>
                </a:cubicBezTo>
                <a:cubicBezTo>
                  <a:pt x="84570" y="95467"/>
                  <a:pt x="90382" y="93663"/>
                  <a:pt x="94757" y="90018"/>
                </a:cubicBezTo>
                <a:cubicBezTo>
                  <a:pt x="99904" y="85729"/>
                  <a:pt x="103823" y="80094"/>
                  <a:pt x="108970" y="75805"/>
                </a:cubicBezTo>
                <a:cubicBezTo>
                  <a:pt x="122259" y="64731"/>
                  <a:pt x="136211" y="60916"/>
                  <a:pt x="151611" y="52116"/>
                </a:cubicBezTo>
                <a:cubicBezTo>
                  <a:pt x="192390" y="28814"/>
                  <a:pt x="190117" y="20345"/>
                  <a:pt x="241629" y="14213"/>
                </a:cubicBezTo>
                <a:cubicBezTo>
                  <a:pt x="290344" y="8414"/>
                  <a:pt x="339542" y="7863"/>
                  <a:pt x="388502" y="4738"/>
                </a:cubicBezTo>
                <a:lnTo>
                  <a:pt x="464307" y="0"/>
                </a:lnTo>
                <a:cubicBezTo>
                  <a:pt x="852918" y="10795"/>
                  <a:pt x="398596" y="-4208"/>
                  <a:pt x="838595" y="18951"/>
                </a:cubicBezTo>
                <a:cubicBezTo>
                  <a:pt x="946034" y="24606"/>
                  <a:pt x="898690" y="20968"/>
                  <a:pt x="980730" y="28427"/>
                </a:cubicBezTo>
                <a:cubicBezTo>
                  <a:pt x="1087739" y="49827"/>
                  <a:pt x="993443" y="33729"/>
                  <a:pt x="1193932" y="42640"/>
                </a:cubicBezTo>
                <a:cubicBezTo>
                  <a:pt x="1232198" y="44341"/>
                  <a:pt x="1251255" y="48973"/>
                  <a:pt x="1288688" y="56854"/>
                </a:cubicBezTo>
                <a:cubicBezTo>
                  <a:pt x="1331685" y="65906"/>
                  <a:pt x="1319066" y="62241"/>
                  <a:pt x="1345542" y="71067"/>
                </a:cubicBezTo>
                <a:cubicBezTo>
                  <a:pt x="1351859" y="77384"/>
                  <a:pt x="1358559" y="83341"/>
                  <a:pt x="1364494" y="90018"/>
                </a:cubicBezTo>
                <a:cubicBezTo>
                  <a:pt x="1412918" y="144494"/>
                  <a:pt x="1379265" y="126250"/>
                  <a:pt x="1388183" y="251104"/>
                </a:cubicBezTo>
                <a:cubicBezTo>
                  <a:pt x="1389663" y="271823"/>
                  <a:pt x="1395484" y="292038"/>
                  <a:pt x="1397658" y="312696"/>
                </a:cubicBezTo>
                <a:cubicBezTo>
                  <a:pt x="1401804" y="352087"/>
                  <a:pt x="1403975" y="391660"/>
                  <a:pt x="1407134" y="431142"/>
                </a:cubicBezTo>
                <a:cubicBezTo>
                  <a:pt x="1403975" y="600124"/>
                  <a:pt x="1401779" y="769127"/>
                  <a:pt x="1397658" y="938089"/>
                </a:cubicBezTo>
                <a:cubicBezTo>
                  <a:pt x="1397041" y="963399"/>
                  <a:pt x="1396161" y="988785"/>
                  <a:pt x="1392921" y="1013894"/>
                </a:cubicBezTo>
                <a:cubicBezTo>
                  <a:pt x="1389829" y="1037854"/>
                  <a:pt x="1383870" y="1061361"/>
                  <a:pt x="1378707" y="1084961"/>
                </a:cubicBezTo>
                <a:cubicBezTo>
                  <a:pt x="1362098" y="1160885"/>
                  <a:pt x="1359786" y="1172872"/>
                  <a:pt x="1331329" y="1246047"/>
                </a:cubicBezTo>
                <a:cubicBezTo>
                  <a:pt x="1321830" y="1270473"/>
                  <a:pt x="1293284" y="1341052"/>
                  <a:pt x="1274475" y="1373969"/>
                </a:cubicBezTo>
                <a:cubicBezTo>
                  <a:pt x="1258000" y="1402801"/>
                  <a:pt x="1221804" y="1445591"/>
                  <a:pt x="1203408" y="1463987"/>
                </a:cubicBezTo>
                <a:cubicBezTo>
                  <a:pt x="1189194" y="1478201"/>
                  <a:pt x="1176061" y="1493583"/>
                  <a:pt x="1160767" y="1506628"/>
                </a:cubicBezTo>
                <a:cubicBezTo>
                  <a:pt x="1083810" y="1572268"/>
                  <a:pt x="1051222" y="1600709"/>
                  <a:pt x="971254" y="1644025"/>
                </a:cubicBezTo>
                <a:cubicBezTo>
                  <a:pt x="942772" y="1659453"/>
                  <a:pt x="908180" y="1671429"/>
                  <a:pt x="876498" y="1677189"/>
                </a:cubicBezTo>
                <a:cubicBezTo>
                  <a:pt x="859336" y="1680309"/>
                  <a:pt x="841719" y="1680001"/>
                  <a:pt x="824382" y="1681927"/>
                </a:cubicBezTo>
                <a:cubicBezTo>
                  <a:pt x="813283" y="1683160"/>
                  <a:pt x="802272" y="1685086"/>
                  <a:pt x="791217" y="1686665"/>
                </a:cubicBezTo>
                <a:cubicBezTo>
                  <a:pt x="740680" y="1680348"/>
                  <a:pt x="689945" y="1675458"/>
                  <a:pt x="639607" y="1667714"/>
                </a:cubicBezTo>
                <a:cubicBezTo>
                  <a:pt x="628243" y="1665966"/>
                  <a:pt x="616516" y="1663779"/>
                  <a:pt x="606442" y="1658238"/>
                </a:cubicBezTo>
                <a:cubicBezTo>
                  <a:pt x="529389" y="1615859"/>
                  <a:pt x="563058" y="1625791"/>
                  <a:pt x="506947" y="1577695"/>
                </a:cubicBezTo>
                <a:cubicBezTo>
                  <a:pt x="456788" y="1534701"/>
                  <a:pt x="457318" y="1576522"/>
                  <a:pt x="388502" y="1492414"/>
                </a:cubicBezTo>
                <a:cubicBezTo>
                  <a:pt x="374288" y="1475042"/>
                  <a:pt x="360920" y="1456942"/>
                  <a:pt x="345861" y="1440298"/>
                </a:cubicBezTo>
                <a:cubicBezTo>
                  <a:pt x="330877" y="1423736"/>
                  <a:pt x="312781" y="1410078"/>
                  <a:pt x="298483" y="1392920"/>
                </a:cubicBezTo>
                <a:cubicBezTo>
                  <a:pt x="281089" y="1372047"/>
                  <a:pt x="267833" y="1348001"/>
                  <a:pt x="251105" y="1326590"/>
                </a:cubicBezTo>
                <a:cubicBezTo>
                  <a:pt x="228324" y="1297430"/>
                  <a:pt x="200564" y="1272098"/>
                  <a:pt x="180038" y="1241310"/>
                </a:cubicBezTo>
                <a:cubicBezTo>
                  <a:pt x="151098" y="1197901"/>
                  <a:pt x="168078" y="1221873"/>
                  <a:pt x="127922" y="1170242"/>
                </a:cubicBezTo>
                <a:cubicBezTo>
                  <a:pt x="123184" y="1157608"/>
                  <a:pt x="119742" y="1144409"/>
                  <a:pt x="113708" y="1132340"/>
                </a:cubicBezTo>
                <a:cubicBezTo>
                  <a:pt x="100484" y="1105893"/>
                  <a:pt x="76284" y="1076091"/>
                  <a:pt x="66330" y="1047059"/>
                </a:cubicBezTo>
                <a:cubicBezTo>
                  <a:pt x="48602" y="995354"/>
                  <a:pt x="24221" y="912849"/>
                  <a:pt x="14214" y="852808"/>
                </a:cubicBezTo>
                <a:cubicBezTo>
                  <a:pt x="5621" y="801248"/>
                  <a:pt x="3912" y="766267"/>
                  <a:pt x="0" y="715411"/>
                </a:cubicBezTo>
                <a:cubicBezTo>
                  <a:pt x="1579" y="604862"/>
                  <a:pt x="2075" y="494292"/>
                  <a:pt x="4738" y="383763"/>
                </a:cubicBezTo>
                <a:cubicBezTo>
                  <a:pt x="5234" y="363178"/>
                  <a:pt x="6813" y="342590"/>
                  <a:pt x="9476" y="322172"/>
                </a:cubicBezTo>
                <a:cubicBezTo>
                  <a:pt x="20191" y="240028"/>
                  <a:pt x="18952" y="302105"/>
                  <a:pt x="18952" y="255842"/>
                </a:cubicBezTo>
              </a:path>
            </a:pathLst>
          </a:cu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/>
          </a:p>
        </p:txBody>
      </p:sp>
      <p:pic>
        <p:nvPicPr>
          <p:cNvPr id="38" name="Picture 37" descr="Icon&#10;&#10;Description automatically generated">
            <a:extLst>
              <a:ext uri="{FF2B5EF4-FFF2-40B4-BE49-F238E27FC236}">
                <a16:creationId xmlns:a16="http://schemas.microsoft.com/office/drawing/2014/main" id="{397AE5B8-93EC-F4C3-218D-7314B172378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331" y="268305"/>
            <a:ext cx="2094464" cy="1811408"/>
          </a:xfrm>
          <a:prstGeom prst="rect">
            <a:avLst/>
          </a:prstGeom>
        </p:spPr>
      </p:pic>
      <p:sp>
        <p:nvSpPr>
          <p:cNvPr id="47" name="object 22">
            <a:extLst>
              <a:ext uri="{FF2B5EF4-FFF2-40B4-BE49-F238E27FC236}">
                <a16:creationId xmlns:a16="http://schemas.microsoft.com/office/drawing/2014/main" id="{634C1F73-73C5-A2BE-A5D0-F9E5274A6FC3}"/>
              </a:ext>
            </a:extLst>
          </p:cNvPr>
          <p:cNvSpPr/>
          <p:nvPr/>
        </p:nvSpPr>
        <p:spPr>
          <a:xfrm>
            <a:off x="10966040" y="8340246"/>
            <a:ext cx="1433922" cy="1270235"/>
          </a:xfrm>
          <a:custGeom>
            <a:avLst/>
            <a:gdLst/>
            <a:ahLst/>
            <a:cxnLst/>
            <a:rect l="l" t="t" r="r" b="b"/>
            <a:pathLst>
              <a:path w="1214754" h="1214755">
                <a:moveTo>
                  <a:pt x="607275" y="0"/>
                </a:moveTo>
                <a:lnTo>
                  <a:pt x="559816" y="1827"/>
                </a:lnTo>
                <a:lnTo>
                  <a:pt x="513357" y="7218"/>
                </a:lnTo>
                <a:lnTo>
                  <a:pt x="468031" y="16038"/>
                </a:lnTo>
                <a:lnTo>
                  <a:pt x="423974" y="28152"/>
                </a:lnTo>
                <a:lnTo>
                  <a:pt x="381322" y="43425"/>
                </a:lnTo>
                <a:lnTo>
                  <a:pt x="340209" y="61723"/>
                </a:lnTo>
                <a:lnTo>
                  <a:pt x="300769" y="82909"/>
                </a:lnTo>
                <a:lnTo>
                  <a:pt x="263139" y="106849"/>
                </a:lnTo>
                <a:lnTo>
                  <a:pt x="227453" y="133409"/>
                </a:lnTo>
                <a:lnTo>
                  <a:pt x="193846" y="162452"/>
                </a:lnTo>
                <a:lnTo>
                  <a:pt x="162453" y="193844"/>
                </a:lnTo>
                <a:lnTo>
                  <a:pt x="133410" y="227451"/>
                </a:lnTo>
                <a:lnTo>
                  <a:pt x="106850" y="263136"/>
                </a:lnTo>
                <a:lnTo>
                  <a:pt x="82909" y="300766"/>
                </a:lnTo>
                <a:lnTo>
                  <a:pt x="61723" y="340204"/>
                </a:lnTo>
                <a:lnTo>
                  <a:pt x="43425" y="381316"/>
                </a:lnTo>
                <a:lnTo>
                  <a:pt x="28152" y="423968"/>
                </a:lnTo>
                <a:lnTo>
                  <a:pt x="16038" y="468023"/>
                </a:lnTo>
                <a:lnTo>
                  <a:pt x="7218" y="513347"/>
                </a:lnTo>
                <a:lnTo>
                  <a:pt x="1827" y="559806"/>
                </a:lnTo>
                <a:lnTo>
                  <a:pt x="0" y="607263"/>
                </a:lnTo>
                <a:lnTo>
                  <a:pt x="1827" y="654718"/>
                </a:lnTo>
                <a:lnTo>
                  <a:pt x="7218" y="701175"/>
                </a:lnTo>
                <a:lnTo>
                  <a:pt x="16038" y="746498"/>
                </a:lnTo>
                <a:lnTo>
                  <a:pt x="28152" y="790552"/>
                </a:lnTo>
                <a:lnTo>
                  <a:pt x="43425" y="833202"/>
                </a:lnTo>
                <a:lnTo>
                  <a:pt x="61723" y="874313"/>
                </a:lnTo>
                <a:lnTo>
                  <a:pt x="82909" y="913751"/>
                </a:lnTo>
                <a:lnTo>
                  <a:pt x="106850" y="951380"/>
                </a:lnTo>
                <a:lnTo>
                  <a:pt x="133410" y="987064"/>
                </a:lnTo>
                <a:lnTo>
                  <a:pt x="162453" y="1020670"/>
                </a:lnTo>
                <a:lnTo>
                  <a:pt x="193846" y="1052062"/>
                </a:lnTo>
                <a:lnTo>
                  <a:pt x="227453" y="1081105"/>
                </a:lnTo>
                <a:lnTo>
                  <a:pt x="263139" y="1107664"/>
                </a:lnTo>
                <a:lnTo>
                  <a:pt x="300769" y="1131604"/>
                </a:lnTo>
                <a:lnTo>
                  <a:pt x="340209" y="1152790"/>
                </a:lnTo>
                <a:lnTo>
                  <a:pt x="381322" y="1171088"/>
                </a:lnTo>
                <a:lnTo>
                  <a:pt x="423974" y="1186361"/>
                </a:lnTo>
                <a:lnTo>
                  <a:pt x="468031" y="1198475"/>
                </a:lnTo>
                <a:lnTo>
                  <a:pt x="513357" y="1207295"/>
                </a:lnTo>
                <a:lnTo>
                  <a:pt x="559816" y="1212686"/>
                </a:lnTo>
                <a:lnTo>
                  <a:pt x="607275" y="1214513"/>
                </a:lnTo>
                <a:lnTo>
                  <a:pt x="654731" y="1212686"/>
                </a:lnTo>
                <a:lnTo>
                  <a:pt x="701188" y="1207295"/>
                </a:lnTo>
                <a:lnTo>
                  <a:pt x="746510" y="1198475"/>
                </a:lnTo>
                <a:lnTo>
                  <a:pt x="790564" y="1186361"/>
                </a:lnTo>
                <a:lnTo>
                  <a:pt x="833215" y="1171088"/>
                </a:lnTo>
                <a:lnTo>
                  <a:pt x="874326" y="1152790"/>
                </a:lnTo>
                <a:lnTo>
                  <a:pt x="913764" y="1131604"/>
                </a:lnTo>
                <a:lnTo>
                  <a:pt x="951392" y="1107664"/>
                </a:lnTo>
                <a:lnTo>
                  <a:pt x="987077" y="1081105"/>
                </a:lnTo>
                <a:lnTo>
                  <a:pt x="1020683" y="1052062"/>
                </a:lnTo>
                <a:lnTo>
                  <a:pt x="1052075" y="1020670"/>
                </a:lnTo>
                <a:lnTo>
                  <a:pt x="1081118" y="987064"/>
                </a:lnTo>
                <a:lnTo>
                  <a:pt x="1107677" y="951380"/>
                </a:lnTo>
                <a:lnTo>
                  <a:pt x="1131617" y="913751"/>
                </a:lnTo>
                <a:lnTo>
                  <a:pt x="1152803" y="874313"/>
                </a:lnTo>
                <a:lnTo>
                  <a:pt x="1171100" y="833202"/>
                </a:lnTo>
                <a:lnTo>
                  <a:pt x="1186373" y="790552"/>
                </a:lnTo>
                <a:lnTo>
                  <a:pt x="1198488" y="746498"/>
                </a:lnTo>
                <a:lnTo>
                  <a:pt x="1207308" y="701175"/>
                </a:lnTo>
                <a:lnTo>
                  <a:pt x="1212699" y="654718"/>
                </a:lnTo>
                <a:lnTo>
                  <a:pt x="1214526" y="607263"/>
                </a:lnTo>
                <a:lnTo>
                  <a:pt x="1212699" y="559806"/>
                </a:lnTo>
                <a:lnTo>
                  <a:pt x="1207308" y="513347"/>
                </a:lnTo>
                <a:lnTo>
                  <a:pt x="1198488" y="468023"/>
                </a:lnTo>
                <a:lnTo>
                  <a:pt x="1186373" y="423968"/>
                </a:lnTo>
                <a:lnTo>
                  <a:pt x="1171100" y="381316"/>
                </a:lnTo>
                <a:lnTo>
                  <a:pt x="1152803" y="340204"/>
                </a:lnTo>
                <a:lnTo>
                  <a:pt x="1131617" y="300766"/>
                </a:lnTo>
                <a:lnTo>
                  <a:pt x="1107677" y="263136"/>
                </a:lnTo>
                <a:lnTo>
                  <a:pt x="1081118" y="227451"/>
                </a:lnTo>
                <a:lnTo>
                  <a:pt x="1052075" y="193844"/>
                </a:lnTo>
                <a:lnTo>
                  <a:pt x="1020683" y="162452"/>
                </a:lnTo>
                <a:lnTo>
                  <a:pt x="987077" y="133409"/>
                </a:lnTo>
                <a:lnTo>
                  <a:pt x="951392" y="106849"/>
                </a:lnTo>
                <a:lnTo>
                  <a:pt x="913764" y="82909"/>
                </a:lnTo>
                <a:lnTo>
                  <a:pt x="874326" y="61723"/>
                </a:lnTo>
                <a:lnTo>
                  <a:pt x="833215" y="43425"/>
                </a:lnTo>
                <a:lnTo>
                  <a:pt x="790564" y="28152"/>
                </a:lnTo>
                <a:lnTo>
                  <a:pt x="746510" y="16038"/>
                </a:lnTo>
                <a:lnTo>
                  <a:pt x="701188" y="7218"/>
                </a:lnTo>
                <a:lnTo>
                  <a:pt x="654731" y="1827"/>
                </a:lnTo>
                <a:lnTo>
                  <a:pt x="607275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1800"/>
          </a:p>
        </p:txBody>
      </p:sp>
      <p:grpSp>
        <p:nvGrpSpPr>
          <p:cNvPr id="49" name="Group 48">
            <a:extLst>
              <a:ext uri="{FF2B5EF4-FFF2-40B4-BE49-F238E27FC236}">
                <a16:creationId xmlns:a16="http://schemas.microsoft.com/office/drawing/2014/main" id="{EA338F83-725D-A2C5-685B-B94F26D7BA1E}"/>
              </a:ext>
            </a:extLst>
          </p:cNvPr>
          <p:cNvGrpSpPr/>
          <p:nvPr/>
        </p:nvGrpSpPr>
        <p:grpSpPr>
          <a:xfrm>
            <a:off x="10982450" y="8280073"/>
            <a:ext cx="1433922" cy="1270235"/>
            <a:chOff x="8246745" y="8553450"/>
            <a:chExt cx="1214755" cy="1214755"/>
          </a:xfrm>
        </p:grpSpPr>
        <p:sp>
          <p:nvSpPr>
            <p:cNvPr id="50" name="object 23">
              <a:extLst>
                <a:ext uri="{FF2B5EF4-FFF2-40B4-BE49-F238E27FC236}">
                  <a16:creationId xmlns:a16="http://schemas.microsoft.com/office/drawing/2014/main" id="{B8015DEA-F651-B30B-93E7-FEC52F575520}"/>
                </a:ext>
              </a:extLst>
            </p:cNvPr>
            <p:cNvSpPr/>
            <p:nvPr/>
          </p:nvSpPr>
          <p:spPr>
            <a:xfrm>
              <a:off x="8246745" y="8553450"/>
              <a:ext cx="1214755" cy="1214755"/>
            </a:xfrm>
            <a:custGeom>
              <a:avLst/>
              <a:gdLst/>
              <a:ahLst/>
              <a:cxnLst/>
              <a:rect l="l" t="t" r="r" b="b"/>
              <a:pathLst>
                <a:path w="1214754" h="1214755">
                  <a:moveTo>
                    <a:pt x="1214526" y="607263"/>
                  </a:moveTo>
                  <a:lnTo>
                    <a:pt x="1212699" y="654718"/>
                  </a:lnTo>
                  <a:lnTo>
                    <a:pt x="1207308" y="701175"/>
                  </a:lnTo>
                  <a:lnTo>
                    <a:pt x="1198488" y="746498"/>
                  </a:lnTo>
                  <a:lnTo>
                    <a:pt x="1186373" y="790552"/>
                  </a:lnTo>
                  <a:lnTo>
                    <a:pt x="1171100" y="833202"/>
                  </a:lnTo>
                  <a:lnTo>
                    <a:pt x="1152803" y="874313"/>
                  </a:lnTo>
                  <a:lnTo>
                    <a:pt x="1131617" y="913751"/>
                  </a:lnTo>
                  <a:lnTo>
                    <a:pt x="1107677" y="951380"/>
                  </a:lnTo>
                  <a:lnTo>
                    <a:pt x="1081118" y="987064"/>
                  </a:lnTo>
                  <a:lnTo>
                    <a:pt x="1052075" y="1020670"/>
                  </a:lnTo>
                  <a:lnTo>
                    <a:pt x="1020683" y="1052062"/>
                  </a:lnTo>
                  <a:lnTo>
                    <a:pt x="987077" y="1081105"/>
                  </a:lnTo>
                  <a:lnTo>
                    <a:pt x="951392" y="1107664"/>
                  </a:lnTo>
                  <a:lnTo>
                    <a:pt x="913764" y="1131604"/>
                  </a:lnTo>
                  <a:lnTo>
                    <a:pt x="874326" y="1152790"/>
                  </a:lnTo>
                  <a:lnTo>
                    <a:pt x="833215" y="1171088"/>
                  </a:lnTo>
                  <a:lnTo>
                    <a:pt x="790564" y="1186361"/>
                  </a:lnTo>
                  <a:lnTo>
                    <a:pt x="746510" y="1198475"/>
                  </a:lnTo>
                  <a:lnTo>
                    <a:pt x="701188" y="1207295"/>
                  </a:lnTo>
                  <a:lnTo>
                    <a:pt x="654731" y="1212686"/>
                  </a:lnTo>
                  <a:lnTo>
                    <a:pt x="607275" y="1214513"/>
                  </a:lnTo>
                  <a:lnTo>
                    <a:pt x="559816" y="1212686"/>
                  </a:lnTo>
                  <a:lnTo>
                    <a:pt x="513357" y="1207295"/>
                  </a:lnTo>
                  <a:lnTo>
                    <a:pt x="468031" y="1198475"/>
                  </a:lnTo>
                  <a:lnTo>
                    <a:pt x="423974" y="1186361"/>
                  </a:lnTo>
                  <a:lnTo>
                    <a:pt x="381322" y="1171088"/>
                  </a:lnTo>
                  <a:lnTo>
                    <a:pt x="340209" y="1152790"/>
                  </a:lnTo>
                  <a:lnTo>
                    <a:pt x="300769" y="1131604"/>
                  </a:lnTo>
                  <a:lnTo>
                    <a:pt x="263139" y="1107664"/>
                  </a:lnTo>
                  <a:lnTo>
                    <a:pt x="227453" y="1081105"/>
                  </a:lnTo>
                  <a:lnTo>
                    <a:pt x="193846" y="1052062"/>
                  </a:lnTo>
                  <a:lnTo>
                    <a:pt x="162453" y="1020670"/>
                  </a:lnTo>
                  <a:lnTo>
                    <a:pt x="133410" y="987064"/>
                  </a:lnTo>
                  <a:lnTo>
                    <a:pt x="106850" y="951380"/>
                  </a:lnTo>
                  <a:lnTo>
                    <a:pt x="82909" y="913751"/>
                  </a:lnTo>
                  <a:lnTo>
                    <a:pt x="61723" y="874313"/>
                  </a:lnTo>
                  <a:lnTo>
                    <a:pt x="43425" y="833202"/>
                  </a:lnTo>
                  <a:lnTo>
                    <a:pt x="28152" y="790552"/>
                  </a:lnTo>
                  <a:lnTo>
                    <a:pt x="16038" y="746498"/>
                  </a:lnTo>
                  <a:lnTo>
                    <a:pt x="7218" y="701175"/>
                  </a:lnTo>
                  <a:lnTo>
                    <a:pt x="1827" y="654718"/>
                  </a:lnTo>
                  <a:lnTo>
                    <a:pt x="0" y="607263"/>
                  </a:lnTo>
                  <a:lnTo>
                    <a:pt x="1827" y="559806"/>
                  </a:lnTo>
                  <a:lnTo>
                    <a:pt x="7218" y="513347"/>
                  </a:lnTo>
                  <a:lnTo>
                    <a:pt x="16038" y="468023"/>
                  </a:lnTo>
                  <a:lnTo>
                    <a:pt x="28152" y="423968"/>
                  </a:lnTo>
                  <a:lnTo>
                    <a:pt x="43425" y="381316"/>
                  </a:lnTo>
                  <a:lnTo>
                    <a:pt x="61723" y="340204"/>
                  </a:lnTo>
                  <a:lnTo>
                    <a:pt x="82909" y="300766"/>
                  </a:lnTo>
                  <a:lnTo>
                    <a:pt x="106850" y="263136"/>
                  </a:lnTo>
                  <a:lnTo>
                    <a:pt x="133410" y="227451"/>
                  </a:lnTo>
                  <a:lnTo>
                    <a:pt x="162453" y="193844"/>
                  </a:lnTo>
                  <a:lnTo>
                    <a:pt x="193846" y="162452"/>
                  </a:lnTo>
                  <a:lnTo>
                    <a:pt x="227453" y="133409"/>
                  </a:lnTo>
                  <a:lnTo>
                    <a:pt x="263139" y="106849"/>
                  </a:lnTo>
                  <a:lnTo>
                    <a:pt x="300769" y="82909"/>
                  </a:lnTo>
                  <a:lnTo>
                    <a:pt x="340209" y="61723"/>
                  </a:lnTo>
                  <a:lnTo>
                    <a:pt x="381322" y="43425"/>
                  </a:lnTo>
                  <a:lnTo>
                    <a:pt x="423974" y="28152"/>
                  </a:lnTo>
                  <a:lnTo>
                    <a:pt x="468031" y="16038"/>
                  </a:lnTo>
                  <a:lnTo>
                    <a:pt x="513357" y="7218"/>
                  </a:lnTo>
                  <a:lnTo>
                    <a:pt x="559816" y="1827"/>
                  </a:lnTo>
                  <a:lnTo>
                    <a:pt x="607275" y="0"/>
                  </a:lnTo>
                  <a:lnTo>
                    <a:pt x="654731" y="1827"/>
                  </a:lnTo>
                  <a:lnTo>
                    <a:pt x="701188" y="7218"/>
                  </a:lnTo>
                  <a:lnTo>
                    <a:pt x="746510" y="16038"/>
                  </a:lnTo>
                  <a:lnTo>
                    <a:pt x="790564" y="28152"/>
                  </a:lnTo>
                  <a:lnTo>
                    <a:pt x="833215" y="43425"/>
                  </a:lnTo>
                  <a:lnTo>
                    <a:pt x="874326" y="61723"/>
                  </a:lnTo>
                  <a:lnTo>
                    <a:pt x="913764" y="82909"/>
                  </a:lnTo>
                  <a:lnTo>
                    <a:pt x="951392" y="106849"/>
                  </a:lnTo>
                  <a:lnTo>
                    <a:pt x="987077" y="133409"/>
                  </a:lnTo>
                  <a:lnTo>
                    <a:pt x="1020683" y="162452"/>
                  </a:lnTo>
                  <a:lnTo>
                    <a:pt x="1052075" y="193844"/>
                  </a:lnTo>
                  <a:lnTo>
                    <a:pt x="1081118" y="227451"/>
                  </a:lnTo>
                  <a:lnTo>
                    <a:pt x="1107677" y="263136"/>
                  </a:lnTo>
                  <a:lnTo>
                    <a:pt x="1131617" y="300766"/>
                  </a:lnTo>
                  <a:lnTo>
                    <a:pt x="1152803" y="340204"/>
                  </a:lnTo>
                  <a:lnTo>
                    <a:pt x="1171100" y="381316"/>
                  </a:lnTo>
                  <a:lnTo>
                    <a:pt x="1186373" y="423968"/>
                  </a:lnTo>
                  <a:lnTo>
                    <a:pt x="1198488" y="468023"/>
                  </a:lnTo>
                  <a:lnTo>
                    <a:pt x="1207308" y="513347"/>
                  </a:lnTo>
                  <a:lnTo>
                    <a:pt x="1212699" y="559806"/>
                  </a:lnTo>
                  <a:lnTo>
                    <a:pt x="1214526" y="607263"/>
                  </a:lnTo>
                  <a:close/>
                </a:path>
              </a:pathLst>
            </a:custGeom>
            <a:ln w="143433">
              <a:solidFill>
                <a:srgbClr val="E21D38"/>
              </a:solidFill>
            </a:ln>
          </p:spPr>
          <p:txBody>
            <a:bodyPr wrap="square" lIns="0" tIns="0" rIns="0" bIns="0" rtlCol="0"/>
            <a:lstStyle/>
            <a:p>
              <a:endParaRPr sz="1800"/>
            </a:p>
          </p:txBody>
        </p:sp>
        <p:sp>
          <p:nvSpPr>
            <p:cNvPr id="51" name="object 24">
              <a:extLst>
                <a:ext uri="{FF2B5EF4-FFF2-40B4-BE49-F238E27FC236}">
                  <a16:creationId xmlns:a16="http://schemas.microsoft.com/office/drawing/2014/main" id="{3A1E0A0B-935E-B3D7-6F8F-68904B2B76D5}"/>
                </a:ext>
              </a:extLst>
            </p:cNvPr>
            <p:cNvSpPr txBox="1"/>
            <p:nvPr/>
          </p:nvSpPr>
          <p:spPr>
            <a:xfrm>
              <a:off x="8392160" y="8705850"/>
              <a:ext cx="921385" cy="873374"/>
            </a:xfrm>
            <a:prstGeom prst="rect">
              <a:avLst/>
            </a:prstGeom>
          </p:spPr>
          <p:txBody>
            <a:bodyPr vert="horz" wrap="square" lIns="0" tIns="12065" rIns="0" bIns="0" rtlCol="0">
              <a:spAutoFit/>
            </a:bodyPr>
            <a:lstStyle/>
            <a:p>
              <a:pPr marL="67946" marR="5081" indent="-55881" algn="ctr">
                <a:lnSpc>
                  <a:spcPct val="100800"/>
                </a:lnSpc>
                <a:spcBef>
                  <a:spcPts val="95"/>
                </a:spcBef>
              </a:pPr>
              <a:r>
                <a:rPr lang="en-GB" sz="2001" b="1" spc="-64" dirty="0">
                  <a:solidFill>
                    <a:srgbClr val="231F20"/>
                  </a:solidFill>
                  <a:latin typeface="Verdana"/>
                  <a:cs typeface="Verdana"/>
                </a:rPr>
                <a:t>Year</a:t>
              </a:r>
              <a:r>
                <a:rPr lang="en-GB" sz="2400" b="1" spc="-64" dirty="0">
                  <a:solidFill>
                    <a:srgbClr val="231F20"/>
                  </a:solidFill>
                  <a:latin typeface="Verdana"/>
                  <a:cs typeface="Verdana"/>
                </a:rPr>
                <a:t> </a:t>
              </a:r>
            </a:p>
            <a:p>
              <a:pPr marL="67946" marR="5081" indent="-55881" algn="ctr">
                <a:lnSpc>
                  <a:spcPct val="100800"/>
                </a:lnSpc>
                <a:spcBef>
                  <a:spcPts val="95"/>
                </a:spcBef>
              </a:pPr>
              <a:r>
                <a:rPr lang="en-GB" sz="3599" b="1" spc="-64" dirty="0">
                  <a:solidFill>
                    <a:srgbClr val="231F20"/>
                  </a:solidFill>
                  <a:latin typeface="Verdana"/>
                  <a:cs typeface="Verdana"/>
                </a:rPr>
                <a:t>12</a:t>
              </a:r>
              <a:endParaRPr sz="4400" dirty="0">
                <a:latin typeface="Verdana"/>
                <a:cs typeface="Verdana"/>
              </a:endParaRPr>
            </a:p>
          </p:txBody>
        </p:sp>
      </p:grpSp>
      <p:sp>
        <p:nvSpPr>
          <p:cNvPr id="3" name="object 197">
            <a:extLst>
              <a:ext uri="{FF2B5EF4-FFF2-40B4-BE49-F238E27FC236}">
                <a16:creationId xmlns:a16="http://schemas.microsoft.com/office/drawing/2014/main" id="{CA91D746-EDA0-39E5-9454-1B15C172FF69}"/>
              </a:ext>
            </a:extLst>
          </p:cNvPr>
          <p:cNvSpPr/>
          <p:nvPr/>
        </p:nvSpPr>
        <p:spPr>
          <a:xfrm>
            <a:off x="10312704" y="5963439"/>
            <a:ext cx="2302458" cy="2025291"/>
          </a:xfrm>
          <a:custGeom>
            <a:avLst/>
            <a:gdLst/>
            <a:ahLst/>
            <a:cxnLst/>
            <a:rect l="l" t="t" r="r" b="b"/>
            <a:pathLst>
              <a:path w="995679" h="995679">
                <a:moveTo>
                  <a:pt x="497700" y="0"/>
                </a:moveTo>
                <a:lnTo>
                  <a:pt x="449767" y="2278"/>
                </a:lnTo>
                <a:lnTo>
                  <a:pt x="403123" y="8974"/>
                </a:lnTo>
                <a:lnTo>
                  <a:pt x="357978" y="19879"/>
                </a:lnTo>
                <a:lnTo>
                  <a:pt x="314538" y="34785"/>
                </a:lnTo>
                <a:lnTo>
                  <a:pt x="273014" y="53483"/>
                </a:lnTo>
                <a:lnTo>
                  <a:pt x="233613" y="75764"/>
                </a:lnTo>
                <a:lnTo>
                  <a:pt x="196544" y="101421"/>
                </a:lnTo>
                <a:lnTo>
                  <a:pt x="162016" y="130243"/>
                </a:lnTo>
                <a:lnTo>
                  <a:pt x="130237" y="162023"/>
                </a:lnTo>
                <a:lnTo>
                  <a:pt x="101416" y="196552"/>
                </a:lnTo>
                <a:lnTo>
                  <a:pt x="75761" y="233622"/>
                </a:lnTo>
                <a:lnTo>
                  <a:pt x="53480" y="273024"/>
                </a:lnTo>
                <a:lnTo>
                  <a:pt x="34783" y="314549"/>
                </a:lnTo>
                <a:lnTo>
                  <a:pt x="19878" y="357989"/>
                </a:lnTo>
                <a:lnTo>
                  <a:pt x="8974" y="403136"/>
                </a:lnTo>
                <a:lnTo>
                  <a:pt x="2278" y="449779"/>
                </a:lnTo>
                <a:lnTo>
                  <a:pt x="0" y="497713"/>
                </a:lnTo>
                <a:lnTo>
                  <a:pt x="2278" y="545643"/>
                </a:lnTo>
                <a:lnTo>
                  <a:pt x="8974" y="592285"/>
                </a:lnTo>
                <a:lnTo>
                  <a:pt x="19878" y="637430"/>
                </a:lnTo>
                <a:lnTo>
                  <a:pt x="34783" y="680869"/>
                </a:lnTo>
                <a:lnTo>
                  <a:pt x="53480" y="722393"/>
                </a:lnTo>
                <a:lnTo>
                  <a:pt x="75761" y="761793"/>
                </a:lnTo>
                <a:lnTo>
                  <a:pt x="101416" y="798862"/>
                </a:lnTo>
                <a:lnTo>
                  <a:pt x="130237" y="833391"/>
                </a:lnTo>
                <a:lnTo>
                  <a:pt x="162016" y="865171"/>
                </a:lnTo>
                <a:lnTo>
                  <a:pt x="196544" y="893993"/>
                </a:lnTo>
                <a:lnTo>
                  <a:pt x="233613" y="919648"/>
                </a:lnTo>
                <a:lnTo>
                  <a:pt x="273014" y="941930"/>
                </a:lnTo>
                <a:lnTo>
                  <a:pt x="314538" y="960627"/>
                </a:lnTo>
                <a:lnTo>
                  <a:pt x="357978" y="975533"/>
                </a:lnTo>
                <a:lnTo>
                  <a:pt x="403123" y="986438"/>
                </a:lnTo>
                <a:lnTo>
                  <a:pt x="449767" y="993134"/>
                </a:lnTo>
                <a:lnTo>
                  <a:pt x="497700" y="995413"/>
                </a:lnTo>
                <a:lnTo>
                  <a:pt x="545633" y="993134"/>
                </a:lnTo>
                <a:lnTo>
                  <a:pt x="592277" y="986438"/>
                </a:lnTo>
                <a:lnTo>
                  <a:pt x="637423" y="975533"/>
                </a:lnTo>
                <a:lnTo>
                  <a:pt x="680863" y="960627"/>
                </a:lnTo>
                <a:lnTo>
                  <a:pt x="722388" y="941930"/>
                </a:lnTo>
                <a:lnTo>
                  <a:pt x="761790" y="919648"/>
                </a:lnTo>
                <a:lnTo>
                  <a:pt x="798860" y="893993"/>
                </a:lnTo>
                <a:lnTo>
                  <a:pt x="833389" y="865171"/>
                </a:lnTo>
                <a:lnTo>
                  <a:pt x="865169" y="833391"/>
                </a:lnTo>
                <a:lnTo>
                  <a:pt x="893992" y="798862"/>
                </a:lnTo>
                <a:lnTo>
                  <a:pt x="919648" y="761793"/>
                </a:lnTo>
                <a:lnTo>
                  <a:pt x="941929" y="722393"/>
                </a:lnTo>
                <a:lnTo>
                  <a:pt x="960627" y="680869"/>
                </a:lnTo>
                <a:lnTo>
                  <a:pt x="975533" y="637430"/>
                </a:lnTo>
                <a:lnTo>
                  <a:pt x="986438" y="592285"/>
                </a:lnTo>
                <a:lnTo>
                  <a:pt x="993134" y="545643"/>
                </a:lnTo>
                <a:lnTo>
                  <a:pt x="995413" y="497713"/>
                </a:lnTo>
                <a:lnTo>
                  <a:pt x="993134" y="449779"/>
                </a:lnTo>
                <a:lnTo>
                  <a:pt x="986438" y="403136"/>
                </a:lnTo>
                <a:lnTo>
                  <a:pt x="975533" y="357989"/>
                </a:lnTo>
                <a:lnTo>
                  <a:pt x="960627" y="314549"/>
                </a:lnTo>
                <a:lnTo>
                  <a:pt x="941929" y="273024"/>
                </a:lnTo>
                <a:lnTo>
                  <a:pt x="919648" y="233622"/>
                </a:lnTo>
                <a:lnTo>
                  <a:pt x="893992" y="196552"/>
                </a:lnTo>
                <a:lnTo>
                  <a:pt x="865169" y="162023"/>
                </a:lnTo>
                <a:lnTo>
                  <a:pt x="833389" y="130243"/>
                </a:lnTo>
                <a:lnTo>
                  <a:pt x="798860" y="101421"/>
                </a:lnTo>
                <a:lnTo>
                  <a:pt x="761790" y="75764"/>
                </a:lnTo>
                <a:lnTo>
                  <a:pt x="722388" y="53483"/>
                </a:lnTo>
                <a:lnTo>
                  <a:pt x="680863" y="34785"/>
                </a:lnTo>
                <a:lnTo>
                  <a:pt x="637423" y="19879"/>
                </a:lnTo>
                <a:lnTo>
                  <a:pt x="592277" y="8974"/>
                </a:lnTo>
                <a:lnTo>
                  <a:pt x="545633" y="2278"/>
                </a:lnTo>
                <a:lnTo>
                  <a:pt x="497700" y="0"/>
                </a:lnTo>
                <a:close/>
              </a:path>
            </a:pathLst>
          </a:custGeom>
          <a:solidFill>
            <a:schemeClr val="accent4">
              <a:lumMod val="75000"/>
            </a:schemeClr>
          </a:solidFill>
        </p:spPr>
        <p:txBody>
          <a:bodyPr wrap="square" lIns="0" tIns="0" rIns="0" bIns="0" rtlCol="0"/>
          <a:lstStyle/>
          <a:p>
            <a:endParaRPr sz="1800" dirty="0"/>
          </a:p>
        </p:txBody>
      </p:sp>
      <p:sp>
        <p:nvSpPr>
          <p:cNvPr id="12" name="object 273">
            <a:extLst>
              <a:ext uri="{FF2B5EF4-FFF2-40B4-BE49-F238E27FC236}">
                <a16:creationId xmlns:a16="http://schemas.microsoft.com/office/drawing/2014/main" id="{A121E73B-D59B-5693-11F4-57DC9BEFBF80}"/>
              </a:ext>
            </a:extLst>
          </p:cNvPr>
          <p:cNvSpPr txBox="1"/>
          <p:nvPr/>
        </p:nvSpPr>
        <p:spPr>
          <a:xfrm>
            <a:off x="7772837" y="7440951"/>
            <a:ext cx="2361324" cy="400621"/>
          </a:xfrm>
          <a:prstGeom prst="rect">
            <a:avLst/>
          </a:prstGeom>
        </p:spPr>
        <p:txBody>
          <a:bodyPr vert="horz" wrap="square" lIns="0" tIns="12699" rIns="0" bIns="0" rtlCol="0">
            <a:spAutoFit/>
          </a:bodyPr>
          <a:lstStyle/>
          <a:p>
            <a:r>
              <a:rPr lang="en-US" sz="1260" b="1" spc="-10" dirty="0">
                <a:solidFill>
                  <a:schemeClr val="bg1"/>
                </a:solidFill>
                <a:latin typeface="Tahoma"/>
                <a:cs typeface="Tahoma"/>
              </a:rPr>
              <a:t>Introduction to the 13 set works</a:t>
            </a:r>
            <a:endParaRPr lang="en-GB" sz="1260" b="1" spc="-10" dirty="0">
              <a:solidFill>
                <a:schemeClr val="bg1"/>
              </a:solidFill>
              <a:latin typeface="Tahoma"/>
              <a:cs typeface="Tahoma"/>
            </a:endParaRPr>
          </a:p>
        </p:txBody>
      </p:sp>
      <p:sp>
        <p:nvSpPr>
          <p:cNvPr id="31" name="object 273">
            <a:extLst>
              <a:ext uri="{FF2B5EF4-FFF2-40B4-BE49-F238E27FC236}">
                <a16:creationId xmlns:a16="http://schemas.microsoft.com/office/drawing/2014/main" id="{D07D6B81-7DA9-1DC1-A667-534E437CC75C}"/>
              </a:ext>
            </a:extLst>
          </p:cNvPr>
          <p:cNvSpPr txBox="1"/>
          <p:nvPr/>
        </p:nvSpPr>
        <p:spPr>
          <a:xfrm>
            <a:off x="4679244" y="7504116"/>
            <a:ext cx="1650207" cy="693522"/>
          </a:xfrm>
          <a:prstGeom prst="rect">
            <a:avLst/>
          </a:prstGeom>
        </p:spPr>
        <p:txBody>
          <a:bodyPr vert="horz" wrap="square" lIns="0" tIns="12699" rIns="0" bIns="0" rtlCol="0">
            <a:spAutoFit/>
          </a:bodyPr>
          <a:lstStyle/>
          <a:p>
            <a:r>
              <a:rPr lang="en-GB" sz="1470" b="1" dirty="0">
                <a:solidFill>
                  <a:schemeClr val="bg1"/>
                </a:solidFill>
                <a:latin typeface="Century Gothic" panose="020B0502020202020204" pitchFamily="34" charset="0"/>
              </a:rPr>
              <a:t>Area of study 1:</a:t>
            </a:r>
          </a:p>
          <a:p>
            <a:r>
              <a:rPr lang="en-GB" sz="1470" dirty="0">
                <a:solidFill>
                  <a:schemeClr val="bg1"/>
                </a:solidFill>
                <a:latin typeface="Century Gothic" panose="020B0502020202020204" pitchFamily="34" charset="0"/>
              </a:rPr>
              <a:t>Vocal music</a:t>
            </a:r>
            <a:endParaRPr lang="en-GB" sz="1400" dirty="0">
              <a:solidFill>
                <a:schemeClr val="bg1"/>
              </a:solidFill>
              <a:latin typeface="Century Gothic" panose="020B0502020202020204" pitchFamily="34" charset="0"/>
            </a:endParaRPr>
          </a:p>
          <a:p>
            <a:pPr marL="12701">
              <a:spcBef>
                <a:spcPts val="99"/>
              </a:spcBef>
            </a:pPr>
            <a:endParaRPr lang="en-GB" sz="1400" b="1" spc="-10" dirty="0">
              <a:solidFill>
                <a:schemeClr val="bg1"/>
              </a:solidFill>
              <a:latin typeface="Tahoma"/>
              <a:cs typeface="Tahoma"/>
            </a:endParaRPr>
          </a:p>
        </p:txBody>
      </p:sp>
      <p:sp>
        <p:nvSpPr>
          <p:cNvPr id="64" name="object 273">
            <a:extLst>
              <a:ext uri="{FF2B5EF4-FFF2-40B4-BE49-F238E27FC236}">
                <a16:creationId xmlns:a16="http://schemas.microsoft.com/office/drawing/2014/main" id="{76B2C293-38C0-4617-92B8-6B4967540617}"/>
              </a:ext>
            </a:extLst>
          </p:cNvPr>
          <p:cNvSpPr txBox="1"/>
          <p:nvPr/>
        </p:nvSpPr>
        <p:spPr>
          <a:xfrm>
            <a:off x="2408678" y="7440951"/>
            <a:ext cx="1650207" cy="919738"/>
          </a:xfrm>
          <a:prstGeom prst="rect">
            <a:avLst/>
          </a:prstGeom>
        </p:spPr>
        <p:txBody>
          <a:bodyPr vert="horz" wrap="square" lIns="0" tIns="12699" rIns="0" bIns="0" rtlCol="0">
            <a:spAutoFit/>
          </a:bodyPr>
          <a:lstStyle/>
          <a:p>
            <a:r>
              <a:rPr lang="en-GB" sz="1470" b="1" dirty="0">
                <a:solidFill>
                  <a:schemeClr val="bg1"/>
                </a:solidFill>
                <a:latin typeface="Century Gothic" panose="020B0502020202020204" pitchFamily="34" charset="0"/>
              </a:rPr>
              <a:t>Area of study 2:</a:t>
            </a:r>
          </a:p>
          <a:p>
            <a:r>
              <a:rPr lang="en-GB" sz="1470" dirty="0">
                <a:solidFill>
                  <a:schemeClr val="bg1"/>
                </a:solidFill>
                <a:latin typeface="Century Gothic" panose="020B0502020202020204" pitchFamily="34" charset="0"/>
              </a:rPr>
              <a:t>Instrumental music</a:t>
            </a:r>
            <a:endParaRPr lang="en-GB" sz="1400" dirty="0">
              <a:solidFill>
                <a:schemeClr val="bg1"/>
              </a:solidFill>
              <a:latin typeface="Century Gothic" panose="020B0502020202020204" pitchFamily="34" charset="0"/>
            </a:endParaRPr>
          </a:p>
          <a:p>
            <a:pPr marL="12701">
              <a:spcBef>
                <a:spcPts val="99"/>
              </a:spcBef>
            </a:pPr>
            <a:endParaRPr lang="en-GB" sz="1400" b="1" spc="-10" dirty="0">
              <a:solidFill>
                <a:schemeClr val="bg1"/>
              </a:solidFill>
              <a:latin typeface="Tahoma"/>
              <a:cs typeface="Tahoma"/>
            </a:endParaRPr>
          </a:p>
        </p:txBody>
      </p:sp>
      <p:sp>
        <p:nvSpPr>
          <p:cNvPr id="67" name="object 273">
            <a:extLst>
              <a:ext uri="{FF2B5EF4-FFF2-40B4-BE49-F238E27FC236}">
                <a16:creationId xmlns:a16="http://schemas.microsoft.com/office/drawing/2014/main" id="{BA4F0C8F-89C5-49B4-9D91-EAE317574754}"/>
              </a:ext>
            </a:extLst>
          </p:cNvPr>
          <p:cNvSpPr txBox="1"/>
          <p:nvPr/>
        </p:nvSpPr>
        <p:spPr>
          <a:xfrm rot="18181079">
            <a:off x="843215" y="5601951"/>
            <a:ext cx="1650207" cy="693522"/>
          </a:xfrm>
          <a:prstGeom prst="rect">
            <a:avLst/>
          </a:prstGeom>
        </p:spPr>
        <p:txBody>
          <a:bodyPr vert="horz" wrap="square" lIns="0" tIns="12699" rIns="0" bIns="0" rtlCol="0">
            <a:spAutoFit/>
          </a:bodyPr>
          <a:lstStyle/>
          <a:p>
            <a:r>
              <a:rPr lang="en-GB" sz="1470" b="1" dirty="0">
                <a:solidFill>
                  <a:schemeClr val="bg1"/>
                </a:solidFill>
                <a:latin typeface="Century Gothic" panose="020B0502020202020204" pitchFamily="34" charset="0"/>
              </a:rPr>
              <a:t>Area of study 3:</a:t>
            </a:r>
          </a:p>
          <a:p>
            <a:r>
              <a:rPr lang="en-GB" sz="1470" dirty="0">
                <a:solidFill>
                  <a:schemeClr val="bg1"/>
                </a:solidFill>
                <a:latin typeface="Century Gothic" panose="020B0502020202020204" pitchFamily="34" charset="0"/>
              </a:rPr>
              <a:t>Film music</a:t>
            </a:r>
            <a:endParaRPr lang="en-GB" sz="1400" dirty="0">
              <a:solidFill>
                <a:schemeClr val="bg1"/>
              </a:solidFill>
              <a:latin typeface="Century Gothic" panose="020B0502020202020204" pitchFamily="34" charset="0"/>
            </a:endParaRPr>
          </a:p>
          <a:p>
            <a:pPr marL="12701">
              <a:spcBef>
                <a:spcPts val="99"/>
              </a:spcBef>
            </a:pPr>
            <a:endParaRPr lang="en-GB" sz="1400" b="1" spc="-10" dirty="0">
              <a:solidFill>
                <a:schemeClr val="bg1"/>
              </a:solidFill>
              <a:latin typeface="Tahoma"/>
              <a:cs typeface="Tahoma"/>
            </a:endParaRPr>
          </a:p>
        </p:txBody>
      </p:sp>
      <p:sp>
        <p:nvSpPr>
          <p:cNvPr id="68" name="object 273">
            <a:extLst>
              <a:ext uri="{FF2B5EF4-FFF2-40B4-BE49-F238E27FC236}">
                <a16:creationId xmlns:a16="http://schemas.microsoft.com/office/drawing/2014/main" id="{3E90C5AA-EC0F-4AF1-B3BF-9E3958208D03}"/>
              </a:ext>
            </a:extLst>
          </p:cNvPr>
          <p:cNvSpPr txBox="1"/>
          <p:nvPr/>
        </p:nvSpPr>
        <p:spPr>
          <a:xfrm>
            <a:off x="3899737" y="4827142"/>
            <a:ext cx="1650207" cy="919738"/>
          </a:xfrm>
          <a:prstGeom prst="rect">
            <a:avLst/>
          </a:prstGeom>
        </p:spPr>
        <p:txBody>
          <a:bodyPr vert="horz" wrap="square" lIns="0" tIns="12699" rIns="0" bIns="0" rtlCol="0">
            <a:spAutoFit/>
          </a:bodyPr>
          <a:lstStyle/>
          <a:p>
            <a:r>
              <a:rPr lang="en-GB" sz="1470" b="1" dirty="0">
                <a:solidFill>
                  <a:schemeClr val="bg1"/>
                </a:solidFill>
                <a:latin typeface="Century Gothic" panose="020B0502020202020204" pitchFamily="34" charset="0"/>
              </a:rPr>
              <a:t>Area of study 4:</a:t>
            </a:r>
          </a:p>
          <a:p>
            <a:r>
              <a:rPr lang="en-GB" sz="1470" dirty="0">
                <a:solidFill>
                  <a:schemeClr val="bg1"/>
                </a:solidFill>
                <a:latin typeface="Century Gothic" panose="020B0502020202020204" pitchFamily="34" charset="0"/>
              </a:rPr>
              <a:t>Pop and Jazz music</a:t>
            </a:r>
            <a:endParaRPr lang="en-GB" sz="1400" dirty="0">
              <a:solidFill>
                <a:schemeClr val="bg1"/>
              </a:solidFill>
              <a:latin typeface="Century Gothic" panose="020B0502020202020204" pitchFamily="34" charset="0"/>
            </a:endParaRPr>
          </a:p>
          <a:p>
            <a:pPr marL="12701">
              <a:spcBef>
                <a:spcPts val="99"/>
              </a:spcBef>
            </a:pPr>
            <a:endParaRPr lang="en-GB" sz="1400" b="1" spc="-10" dirty="0">
              <a:solidFill>
                <a:schemeClr val="bg1"/>
              </a:solidFill>
              <a:latin typeface="Tahoma"/>
              <a:cs typeface="Tahoma"/>
            </a:endParaRPr>
          </a:p>
        </p:txBody>
      </p:sp>
      <p:sp>
        <p:nvSpPr>
          <p:cNvPr id="69" name="object 273">
            <a:extLst>
              <a:ext uri="{FF2B5EF4-FFF2-40B4-BE49-F238E27FC236}">
                <a16:creationId xmlns:a16="http://schemas.microsoft.com/office/drawing/2014/main" id="{2EEEC113-7240-4A70-BF9B-F964AF0D4777}"/>
              </a:ext>
            </a:extLst>
          </p:cNvPr>
          <p:cNvSpPr txBox="1"/>
          <p:nvPr/>
        </p:nvSpPr>
        <p:spPr>
          <a:xfrm>
            <a:off x="7990407" y="4800600"/>
            <a:ext cx="1650207" cy="919738"/>
          </a:xfrm>
          <a:prstGeom prst="rect">
            <a:avLst/>
          </a:prstGeom>
        </p:spPr>
        <p:txBody>
          <a:bodyPr vert="horz" wrap="square" lIns="0" tIns="12699" rIns="0" bIns="0" rtlCol="0">
            <a:spAutoFit/>
          </a:bodyPr>
          <a:lstStyle/>
          <a:p>
            <a:r>
              <a:rPr lang="en-GB" sz="1470" b="1" dirty="0">
                <a:solidFill>
                  <a:schemeClr val="bg1"/>
                </a:solidFill>
                <a:latin typeface="Century Gothic" panose="020B0502020202020204" pitchFamily="34" charset="0"/>
              </a:rPr>
              <a:t>Area of study 4:</a:t>
            </a:r>
          </a:p>
          <a:p>
            <a:r>
              <a:rPr lang="en-GB" sz="1470" dirty="0">
                <a:solidFill>
                  <a:schemeClr val="bg1"/>
                </a:solidFill>
                <a:latin typeface="Century Gothic" panose="020B0502020202020204" pitchFamily="34" charset="0"/>
              </a:rPr>
              <a:t>Pop and Jazz music continued</a:t>
            </a:r>
            <a:endParaRPr lang="en-GB" sz="1400" dirty="0">
              <a:solidFill>
                <a:schemeClr val="bg1"/>
              </a:solidFill>
              <a:latin typeface="Century Gothic" panose="020B0502020202020204" pitchFamily="34" charset="0"/>
            </a:endParaRPr>
          </a:p>
          <a:p>
            <a:pPr marL="12701">
              <a:spcBef>
                <a:spcPts val="99"/>
              </a:spcBef>
            </a:pPr>
            <a:endParaRPr lang="en-GB" sz="1400" b="1" spc="-10" dirty="0">
              <a:solidFill>
                <a:schemeClr val="bg1"/>
              </a:solidFill>
              <a:latin typeface="Tahoma"/>
              <a:cs typeface="Tahoma"/>
            </a:endParaRPr>
          </a:p>
        </p:txBody>
      </p:sp>
      <p:pic>
        <p:nvPicPr>
          <p:cNvPr id="2054" name="Picture 6" descr="Modern Saxophone Design With An Abstract - Canvas Wall Art | OLena Art">
            <a:extLst>
              <a:ext uri="{FF2B5EF4-FFF2-40B4-BE49-F238E27FC236}">
                <a16:creationId xmlns:a16="http://schemas.microsoft.com/office/drawing/2014/main" id="{C55DB263-AFC5-411B-9471-86E0AF23D5E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112" b="12731"/>
          <a:stretch/>
        </p:blipFill>
        <p:spPr bwMode="auto">
          <a:xfrm>
            <a:off x="5043242" y="5169032"/>
            <a:ext cx="1226642" cy="1493254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0" name="object 273">
            <a:extLst>
              <a:ext uri="{FF2B5EF4-FFF2-40B4-BE49-F238E27FC236}">
                <a16:creationId xmlns:a16="http://schemas.microsoft.com/office/drawing/2014/main" id="{E8BC3E26-88DD-4BD4-94F0-102D5097C3F3}"/>
              </a:ext>
            </a:extLst>
          </p:cNvPr>
          <p:cNvSpPr txBox="1"/>
          <p:nvPr/>
        </p:nvSpPr>
        <p:spPr>
          <a:xfrm>
            <a:off x="4237195" y="2326645"/>
            <a:ext cx="2378720" cy="736611"/>
          </a:xfrm>
          <a:prstGeom prst="rect">
            <a:avLst/>
          </a:prstGeom>
        </p:spPr>
        <p:txBody>
          <a:bodyPr vert="horz" wrap="square" lIns="0" tIns="12699" rIns="0" bIns="0" rtlCol="0">
            <a:spAutoFit/>
          </a:bodyPr>
          <a:lstStyle/>
          <a:p>
            <a:pPr marL="12701">
              <a:spcBef>
                <a:spcPts val="99"/>
              </a:spcBef>
            </a:pPr>
            <a:r>
              <a:rPr lang="en-GB" sz="1540" b="1" dirty="0">
                <a:solidFill>
                  <a:schemeClr val="bg1"/>
                </a:solidFill>
                <a:latin typeface="Century Gothic" panose="020B0502020202020204" pitchFamily="34" charset="0"/>
              </a:rPr>
              <a:t>Subject goes into review in preparation for exam</a:t>
            </a:r>
          </a:p>
          <a:p>
            <a:pPr marL="12701">
              <a:spcBef>
                <a:spcPts val="99"/>
              </a:spcBef>
            </a:pPr>
            <a:endParaRPr lang="en-GB" sz="1540" b="1" spc="-10" dirty="0">
              <a:solidFill>
                <a:schemeClr val="bg1"/>
              </a:solidFill>
              <a:latin typeface="Tahoma"/>
              <a:cs typeface="Tahoma"/>
            </a:endParaRPr>
          </a:p>
        </p:txBody>
      </p:sp>
      <p:sp>
        <p:nvSpPr>
          <p:cNvPr id="86" name="object 273">
            <a:extLst>
              <a:ext uri="{FF2B5EF4-FFF2-40B4-BE49-F238E27FC236}">
                <a16:creationId xmlns:a16="http://schemas.microsoft.com/office/drawing/2014/main" id="{0FFAED36-1C0F-4DA6-BAB7-892B3AA443C8}"/>
              </a:ext>
            </a:extLst>
          </p:cNvPr>
          <p:cNvSpPr txBox="1"/>
          <p:nvPr/>
        </p:nvSpPr>
        <p:spPr>
          <a:xfrm>
            <a:off x="7804586" y="2447300"/>
            <a:ext cx="1987504" cy="486799"/>
          </a:xfrm>
          <a:prstGeom prst="rect">
            <a:avLst/>
          </a:prstGeom>
        </p:spPr>
        <p:txBody>
          <a:bodyPr vert="horz" wrap="square" lIns="0" tIns="12699" rIns="0" bIns="0" rtlCol="0">
            <a:spAutoFit/>
          </a:bodyPr>
          <a:lstStyle/>
          <a:p>
            <a:pPr marL="12701">
              <a:spcBef>
                <a:spcPts val="99"/>
              </a:spcBef>
            </a:pPr>
            <a:r>
              <a:rPr lang="en-GB" sz="1540" b="1" dirty="0">
                <a:solidFill>
                  <a:schemeClr val="bg1"/>
                </a:solidFill>
                <a:latin typeface="Century Gothic" panose="020B0502020202020204" pitchFamily="34" charset="0"/>
              </a:rPr>
              <a:t>Final coursework recording</a:t>
            </a:r>
            <a:endParaRPr lang="en-GB" sz="1540" b="1" spc="-10" dirty="0">
              <a:solidFill>
                <a:schemeClr val="bg1"/>
              </a:solidFill>
              <a:latin typeface="Tahoma"/>
              <a:cs typeface="Tahoma"/>
            </a:endParaRPr>
          </a:p>
        </p:txBody>
      </p:sp>
      <p:sp>
        <p:nvSpPr>
          <p:cNvPr id="88" name="TextBox 87">
            <a:extLst>
              <a:ext uri="{FF2B5EF4-FFF2-40B4-BE49-F238E27FC236}">
                <a16:creationId xmlns:a16="http://schemas.microsoft.com/office/drawing/2014/main" id="{028DC0B8-E833-430D-AB6C-F821E616F3D9}"/>
              </a:ext>
            </a:extLst>
          </p:cNvPr>
          <p:cNvSpPr txBox="1"/>
          <p:nvPr/>
        </p:nvSpPr>
        <p:spPr>
          <a:xfrm>
            <a:off x="2779454" y="2232014"/>
            <a:ext cx="960545" cy="1015663"/>
          </a:xfrm>
          <a:prstGeom prst="rect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1200" dirty="0"/>
              <a:t>Final</a:t>
            </a:r>
          </a:p>
          <a:p>
            <a:r>
              <a:rPr lang="en-US" sz="1200" dirty="0"/>
              <a:t>Listening and apprising exam</a:t>
            </a:r>
          </a:p>
        </p:txBody>
      </p:sp>
      <p:sp>
        <p:nvSpPr>
          <p:cNvPr id="89" name="object 273">
            <a:extLst>
              <a:ext uri="{FF2B5EF4-FFF2-40B4-BE49-F238E27FC236}">
                <a16:creationId xmlns:a16="http://schemas.microsoft.com/office/drawing/2014/main" id="{47E8A1D1-C199-4BC5-BCD4-38A2E6307865}"/>
              </a:ext>
            </a:extLst>
          </p:cNvPr>
          <p:cNvSpPr txBox="1"/>
          <p:nvPr/>
        </p:nvSpPr>
        <p:spPr>
          <a:xfrm rot="19994403">
            <a:off x="10331087" y="4725941"/>
            <a:ext cx="1650207" cy="693522"/>
          </a:xfrm>
          <a:prstGeom prst="rect">
            <a:avLst/>
          </a:prstGeom>
        </p:spPr>
        <p:txBody>
          <a:bodyPr vert="horz" wrap="square" lIns="0" tIns="12699" rIns="0" bIns="0" rtlCol="0">
            <a:spAutoFit/>
          </a:bodyPr>
          <a:lstStyle/>
          <a:p>
            <a:r>
              <a:rPr lang="en-GB" sz="1470" b="1" dirty="0">
                <a:solidFill>
                  <a:schemeClr val="bg1"/>
                </a:solidFill>
                <a:latin typeface="Century Gothic" panose="020B0502020202020204" pitchFamily="34" charset="0"/>
              </a:rPr>
              <a:t>Area of study 5:</a:t>
            </a:r>
          </a:p>
          <a:p>
            <a:r>
              <a:rPr lang="en-GB" sz="1470" dirty="0">
                <a:solidFill>
                  <a:schemeClr val="bg1"/>
                </a:solidFill>
                <a:latin typeface="Century Gothic" panose="020B0502020202020204" pitchFamily="34" charset="0"/>
              </a:rPr>
              <a:t>Fusions</a:t>
            </a:r>
            <a:endParaRPr lang="en-GB" sz="1400" dirty="0">
              <a:solidFill>
                <a:schemeClr val="bg1"/>
              </a:solidFill>
              <a:latin typeface="Century Gothic" panose="020B0502020202020204" pitchFamily="34" charset="0"/>
            </a:endParaRPr>
          </a:p>
          <a:p>
            <a:pPr marL="12701">
              <a:spcBef>
                <a:spcPts val="99"/>
              </a:spcBef>
            </a:pPr>
            <a:endParaRPr lang="en-GB" sz="1400" b="1" spc="-10" dirty="0">
              <a:solidFill>
                <a:schemeClr val="bg1"/>
              </a:solidFill>
              <a:latin typeface="Tahoma"/>
              <a:cs typeface="Tahoma"/>
            </a:endParaRPr>
          </a:p>
        </p:txBody>
      </p:sp>
      <p:sp>
        <p:nvSpPr>
          <p:cNvPr id="90" name="object 273">
            <a:extLst>
              <a:ext uri="{FF2B5EF4-FFF2-40B4-BE49-F238E27FC236}">
                <a16:creationId xmlns:a16="http://schemas.microsoft.com/office/drawing/2014/main" id="{7941DBBC-42B0-4CCA-9F67-1972764ED16D}"/>
              </a:ext>
            </a:extLst>
          </p:cNvPr>
          <p:cNvSpPr txBox="1"/>
          <p:nvPr/>
        </p:nvSpPr>
        <p:spPr>
          <a:xfrm rot="2150634">
            <a:off x="10586914" y="2829602"/>
            <a:ext cx="1650207" cy="467306"/>
          </a:xfrm>
          <a:prstGeom prst="rect">
            <a:avLst/>
          </a:prstGeom>
        </p:spPr>
        <p:txBody>
          <a:bodyPr vert="horz" wrap="square" lIns="0" tIns="12699" rIns="0" bIns="0" rtlCol="0">
            <a:spAutoFit/>
          </a:bodyPr>
          <a:lstStyle/>
          <a:p>
            <a:r>
              <a:rPr lang="en-GB" sz="1470" b="1" dirty="0">
                <a:solidFill>
                  <a:schemeClr val="bg1"/>
                </a:solidFill>
                <a:latin typeface="Century Gothic" panose="020B0502020202020204" pitchFamily="34" charset="0"/>
              </a:rPr>
              <a:t>Area of study 6:</a:t>
            </a:r>
          </a:p>
          <a:p>
            <a:pPr marL="12701">
              <a:spcBef>
                <a:spcPts val="99"/>
              </a:spcBef>
            </a:pPr>
            <a:r>
              <a:rPr lang="en-GB" sz="1400" spc="-10" dirty="0">
                <a:solidFill>
                  <a:schemeClr val="bg1"/>
                </a:solidFill>
                <a:latin typeface="Tahoma"/>
                <a:cs typeface="Tahoma"/>
              </a:rPr>
              <a:t>New directions</a:t>
            </a:r>
          </a:p>
        </p:txBody>
      </p:sp>
      <p:sp>
        <p:nvSpPr>
          <p:cNvPr id="91" name="TextBox 90">
            <a:extLst>
              <a:ext uri="{FF2B5EF4-FFF2-40B4-BE49-F238E27FC236}">
                <a16:creationId xmlns:a16="http://schemas.microsoft.com/office/drawing/2014/main" id="{A716CA9C-CE89-49DB-9D8D-9FBC23E290E3}"/>
              </a:ext>
            </a:extLst>
          </p:cNvPr>
          <p:cNvSpPr txBox="1"/>
          <p:nvPr/>
        </p:nvSpPr>
        <p:spPr>
          <a:xfrm>
            <a:off x="6929485" y="8179813"/>
            <a:ext cx="3950677" cy="93871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GB" sz="1100" dirty="0">
                <a:latin typeface="Century Gothic" panose="020B0502020202020204" pitchFamily="34" charset="0"/>
              </a:rPr>
              <a:t>Introduction to analysis of music. Review of the musical elements.</a:t>
            </a:r>
          </a:p>
          <a:p>
            <a:pPr algn="l"/>
            <a:r>
              <a:rPr lang="en-GB" sz="1100" dirty="0">
                <a:latin typeface="Century Gothic" panose="020B0502020202020204" pitchFamily="34" charset="0"/>
              </a:rPr>
              <a:t>Listening to All six Areas of Study for MUO3 and an introduction to each set work. </a:t>
            </a:r>
          </a:p>
          <a:p>
            <a:pPr algn="l"/>
            <a:r>
              <a:rPr lang="en-GB" sz="1100" dirty="0">
                <a:latin typeface="Century Gothic" panose="020B0502020202020204" pitchFamily="34" charset="0"/>
              </a:rPr>
              <a:t>Introduction to Question 5 and Wider Listening. </a:t>
            </a:r>
          </a:p>
        </p:txBody>
      </p:sp>
      <p:sp>
        <p:nvSpPr>
          <p:cNvPr id="92" name="TextBox 91">
            <a:extLst>
              <a:ext uri="{FF2B5EF4-FFF2-40B4-BE49-F238E27FC236}">
                <a16:creationId xmlns:a16="http://schemas.microsoft.com/office/drawing/2014/main" id="{DBD887DB-177F-4363-AC5D-61E60A3A516E}"/>
              </a:ext>
            </a:extLst>
          </p:cNvPr>
          <p:cNvSpPr txBox="1"/>
          <p:nvPr/>
        </p:nvSpPr>
        <p:spPr>
          <a:xfrm>
            <a:off x="5057763" y="6620211"/>
            <a:ext cx="4513384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GB" sz="1100" dirty="0">
                <a:latin typeface="Century Gothic" panose="020B0502020202020204" pitchFamily="34" charset="0"/>
              </a:rPr>
              <a:t>Introduction to AOS 1: Vocal Music. Study of Bach ‘ Eine Feste Burg’ and then a related link to the introduction of Bach Chorale composition techniques for MUO2</a:t>
            </a:r>
          </a:p>
          <a:p>
            <a:pPr algn="l"/>
            <a:r>
              <a:rPr lang="en-GB" sz="1100" dirty="0">
                <a:latin typeface="Century Gothic" panose="020B0502020202020204" pitchFamily="34" charset="0"/>
              </a:rPr>
              <a:t>Wider Listening Continued as prep for Questions 5 and 6. </a:t>
            </a:r>
          </a:p>
        </p:txBody>
      </p:sp>
      <p:sp>
        <p:nvSpPr>
          <p:cNvPr id="93" name="TextBox 92">
            <a:extLst>
              <a:ext uri="{FF2B5EF4-FFF2-40B4-BE49-F238E27FC236}">
                <a16:creationId xmlns:a16="http://schemas.microsoft.com/office/drawing/2014/main" id="{1098279E-09A3-4E30-97CF-59D42FD73D90}"/>
              </a:ext>
            </a:extLst>
          </p:cNvPr>
          <p:cNvSpPr txBox="1"/>
          <p:nvPr/>
        </p:nvSpPr>
        <p:spPr>
          <a:xfrm>
            <a:off x="2641687" y="8386077"/>
            <a:ext cx="3177698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GB" sz="1100" dirty="0">
                <a:latin typeface="Century Gothic" panose="020B0502020202020204" pitchFamily="34" charset="0"/>
              </a:rPr>
              <a:t>Continuation of AOS 1: Vaughan Williams ‘On Wenlock Edge’.</a:t>
            </a:r>
          </a:p>
          <a:p>
            <a:pPr algn="l"/>
            <a:r>
              <a:rPr lang="en-GB" sz="1100" dirty="0">
                <a:latin typeface="Century Gothic" panose="020B0502020202020204" pitchFamily="34" charset="0"/>
              </a:rPr>
              <a:t>Analysis applying musical elements.</a:t>
            </a:r>
          </a:p>
          <a:p>
            <a:pPr algn="l"/>
            <a:r>
              <a:rPr lang="en-GB" sz="1100" dirty="0">
                <a:latin typeface="Century Gothic" panose="020B0502020202020204" pitchFamily="34" charset="0"/>
              </a:rPr>
              <a:t>Introduction to AOS 2: Instrumental Music</a:t>
            </a:r>
          </a:p>
        </p:txBody>
      </p:sp>
      <p:sp>
        <p:nvSpPr>
          <p:cNvPr id="94" name="TextBox 93">
            <a:extLst>
              <a:ext uri="{FF2B5EF4-FFF2-40B4-BE49-F238E27FC236}">
                <a16:creationId xmlns:a16="http://schemas.microsoft.com/office/drawing/2014/main" id="{8C486D51-287A-4792-A8AF-D789842D283C}"/>
              </a:ext>
            </a:extLst>
          </p:cNvPr>
          <p:cNvSpPr txBox="1"/>
          <p:nvPr/>
        </p:nvSpPr>
        <p:spPr>
          <a:xfrm>
            <a:off x="1946030" y="5932364"/>
            <a:ext cx="3317968" cy="93871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GB" sz="1100" dirty="0">
                <a:latin typeface="Century Gothic" panose="020B0502020202020204" pitchFamily="34" charset="0"/>
              </a:rPr>
              <a:t>Focus on Question 6 and practice essay writing. </a:t>
            </a:r>
          </a:p>
          <a:p>
            <a:pPr algn="l"/>
            <a:r>
              <a:rPr lang="en-GB" sz="1100" dirty="0">
                <a:latin typeface="Century Gothic" panose="020B0502020202020204" pitchFamily="34" charset="0"/>
              </a:rPr>
              <a:t>Analyse Clare Schumann Piano Trio and begin Berlioz Symphonie Fantastique. </a:t>
            </a:r>
          </a:p>
          <a:p>
            <a:pPr algn="l"/>
            <a:r>
              <a:rPr lang="en-GB" sz="1100" dirty="0">
                <a:latin typeface="Century Gothic" panose="020B0502020202020204" pitchFamily="34" charset="0"/>
              </a:rPr>
              <a:t>Wider Listening continued</a:t>
            </a:r>
          </a:p>
        </p:txBody>
      </p:sp>
      <p:sp>
        <p:nvSpPr>
          <p:cNvPr id="95" name="TextBox 94">
            <a:extLst>
              <a:ext uri="{FF2B5EF4-FFF2-40B4-BE49-F238E27FC236}">
                <a16:creationId xmlns:a16="http://schemas.microsoft.com/office/drawing/2014/main" id="{370B0C80-6924-4AF4-8B65-83FBA2185E6D}"/>
              </a:ext>
            </a:extLst>
          </p:cNvPr>
          <p:cNvSpPr txBox="1"/>
          <p:nvPr/>
        </p:nvSpPr>
        <p:spPr>
          <a:xfrm>
            <a:off x="100327" y="3901782"/>
            <a:ext cx="2357423" cy="10618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GB" sz="1050" dirty="0">
                <a:latin typeface="Century Gothic" panose="020B0502020202020204" pitchFamily="34" charset="0"/>
              </a:rPr>
              <a:t>Introduction to Question 5 and continuation of wider listening.</a:t>
            </a:r>
          </a:p>
          <a:p>
            <a:pPr algn="l"/>
            <a:r>
              <a:rPr lang="en-GB" sz="1050" dirty="0">
                <a:latin typeface="Century Gothic" panose="020B0502020202020204" pitchFamily="34" charset="0"/>
              </a:rPr>
              <a:t>Complete analysis of Clara Schumann and Berlioz and begin AOS 3: Film Music.</a:t>
            </a:r>
          </a:p>
          <a:p>
            <a:pPr algn="l"/>
            <a:r>
              <a:rPr lang="en-GB" sz="1050" dirty="0">
                <a:latin typeface="Century Gothic" panose="020B0502020202020204" pitchFamily="34" charset="0"/>
              </a:rPr>
              <a:t>Wider Listening continued.</a:t>
            </a:r>
          </a:p>
        </p:txBody>
      </p:sp>
      <p:sp>
        <p:nvSpPr>
          <p:cNvPr id="96" name="TextBox 95">
            <a:extLst>
              <a:ext uri="{FF2B5EF4-FFF2-40B4-BE49-F238E27FC236}">
                <a16:creationId xmlns:a16="http://schemas.microsoft.com/office/drawing/2014/main" id="{1E5FB2CD-848D-4589-87A4-5A5F2D82136B}"/>
              </a:ext>
            </a:extLst>
          </p:cNvPr>
          <p:cNvSpPr txBox="1"/>
          <p:nvPr/>
        </p:nvSpPr>
        <p:spPr>
          <a:xfrm>
            <a:off x="4082338" y="3851400"/>
            <a:ext cx="2778369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GB" sz="1100" dirty="0">
                <a:latin typeface="Century Gothic" panose="020B0502020202020204" pitchFamily="34" charset="0"/>
              </a:rPr>
              <a:t>Question 4 practice in addition to continued practice of Questions 1, 2, 3, 5, and 6. </a:t>
            </a:r>
          </a:p>
          <a:p>
            <a:pPr algn="l"/>
            <a:r>
              <a:rPr lang="en-GB" sz="1100" dirty="0">
                <a:latin typeface="Century Gothic" panose="020B0502020202020204" pitchFamily="34" charset="0"/>
              </a:rPr>
              <a:t>Wider Listening continued. </a:t>
            </a:r>
          </a:p>
        </p:txBody>
      </p:sp>
      <p:sp>
        <p:nvSpPr>
          <p:cNvPr id="97" name="TextBox 96">
            <a:extLst>
              <a:ext uri="{FF2B5EF4-FFF2-40B4-BE49-F238E27FC236}">
                <a16:creationId xmlns:a16="http://schemas.microsoft.com/office/drawing/2014/main" id="{FDBBECFE-341D-46FE-AF77-9B2A9F6E59FB}"/>
              </a:ext>
            </a:extLst>
          </p:cNvPr>
          <p:cNvSpPr txBox="1"/>
          <p:nvPr/>
        </p:nvSpPr>
        <p:spPr>
          <a:xfrm>
            <a:off x="7598734" y="3899669"/>
            <a:ext cx="3118338" cy="93871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GB" sz="1100" dirty="0">
                <a:latin typeface="Century Gothic" panose="020B0502020202020204" pitchFamily="34" charset="0"/>
              </a:rPr>
              <a:t>Continued work on AOS 4: Pop and Jazz. Complete analysis of Beatles, Kate Bush and Courtney Pine.</a:t>
            </a:r>
          </a:p>
          <a:p>
            <a:pPr algn="l"/>
            <a:r>
              <a:rPr lang="en-GB" sz="1100" dirty="0">
                <a:latin typeface="Century Gothic" panose="020B0502020202020204" pitchFamily="34" charset="0"/>
              </a:rPr>
              <a:t>Continued practice on exam style questions.</a:t>
            </a:r>
          </a:p>
        </p:txBody>
      </p:sp>
      <p:sp>
        <p:nvSpPr>
          <p:cNvPr id="98" name="TextBox 97">
            <a:extLst>
              <a:ext uri="{FF2B5EF4-FFF2-40B4-BE49-F238E27FC236}">
                <a16:creationId xmlns:a16="http://schemas.microsoft.com/office/drawing/2014/main" id="{E923D841-114A-4BE9-B6F5-CB6A9F1583B4}"/>
              </a:ext>
            </a:extLst>
          </p:cNvPr>
          <p:cNvSpPr txBox="1"/>
          <p:nvPr/>
        </p:nvSpPr>
        <p:spPr>
          <a:xfrm>
            <a:off x="11361085" y="5057898"/>
            <a:ext cx="1480721" cy="6001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n-GB" sz="1100" dirty="0">
                <a:latin typeface="Century Gothic" panose="020B0502020202020204" pitchFamily="34" charset="0"/>
              </a:rPr>
              <a:t>Fusions: Debussy and Anoushka Shankar analysis.</a:t>
            </a:r>
          </a:p>
        </p:txBody>
      </p:sp>
      <p:sp>
        <p:nvSpPr>
          <p:cNvPr id="99" name="TextBox 98">
            <a:extLst>
              <a:ext uri="{FF2B5EF4-FFF2-40B4-BE49-F238E27FC236}">
                <a16:creationId xmlns:a16="http://schemas.microsoft.com/office/drawing/2014/main" id="{DE48CE4B-3BBB-4406-888F-F4CBB902ADF2}"/>
              </a:ext>
            </a:extLst>
          </p:cNvPr>
          <p:cNvSpPr txBox="1"/>
          <p:nvPr/>
        </p:nvSpPr>
        <p:spPr>
          <a:xfrm>
            <a:off x="10727759" y="1810328"/>
            <a:ext cx="2111942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GB" sz="1100" dirty="0">
                <a:latin typeface="Century Gothic" panose="020B0502020202020204" pitchFamily="34" charset="0"/>
              </a:rPr>
              <a:t>Petals and Stravinsky analysis.</a:t>
            </a:r>
          </a:p>
        </p:txBody>
      </p:sp>
      <p:sp>
        <p:nvSpPr>
          <p:cNvPr id="100" name="TextBox 99">
            <a:extLst>
              <a:ext uri="{FF2B5EF4-FFF2-40B4-BE49-F238E27FC236}">
                <a16:creationId xmlns:a16="http://schemas.microsoft.com/office/drawing/2014/main" id="{DDAF6061-DE7F-4AB2-93FE-199B3357E8CA}"/>
              </a:ext>
            </a:extLst>
          </p:cNvPr>
          <p:cNvSpPr txBox="1"/>
          <p:nvPr/>
        </p:nvSpPr>
        <p:spPr>
          <a:xfrm>
            <a:off x="7035741" y="1253393"/>
            <a:ext cx="3276963" cy="6001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GB" sz="1100" dirty="0">
                <a:latin typeface="Century Gothic" panose="020B0502020202020204" pitchFamily="34" charset="0"/>
              </a:rPr>
              <a:t>Completion of Stravinsky and Petals analysis. </a:t>
            </a:r>
          </a:p>
          <a:p>
            <a:pPr algn="l"/>
            <a:r>
              <a:rPr lang="en-GB" sz="1100" dirty="0">
                <a:latin typeface="Century Gothic" panose="020B0502020202020204" pitchFamily="34" charset="0"/>
              </a:rPr>
              <a:t>All question types practiced for AOS 6 and for other Areas of Study for MUO 3.</a:t>
            </a:r>
          </a:p>
        </p:txBody>
      </p:sp>
      <p:sp>
        <p:nvSpPr>
          <p:cNvPr id="101" name="TextBox 100">
            <a:extLst>
              <a:ext uri="{FF2B5EF4-FFF2-40B4-BE49-F238E27FC236}">
                <a16:creationId xmlns:a16="http://schemas.microsoft.com/office/drawing/2014/main" id="{8DBE2754-263D-464C-BB80-EE57F042A27F}"/>
              </a:ext>
            </a:extLst>
          </p:cNvPr>
          <p:cNvSpPr txBox="1"/>
          <p:nvPr/>
        </p:nvSpPr>
        <p:spPr>
          <a:xfrm>
            <a:off x="2950326" y="1159553"/>
            <a:ext cx="3616210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GB" sz="1100" dirty="0">
                <a:latin typeface="Century Gothic" panose="020B0502020202020204" pitchFamily="34" charset="0"/>
              </a:rPr>
              <a:t>Complete focus on revision for MUO3 as all elements for MUO1 and MUO2 now completed. </a:t>
            </a:r>
          </a:p>
          <a:p>
            <a:pPr algn="l"/>
            <a:r>
              <a:rPr lang="en-GB" sz="1100" dirty="0">
                <a:latin typeface="Century Gothic" panose="020B0502020202020204" pitchFamily="34" charset="0"/>
              </a:rPr>
              <a:t>Practice papers for all 13 set works and practice for questions 1 to 6 for the exam paper. </a:t>
            </a:r>
          </a:p>
        </p:txBody>
      </p:sp>
      <p:sp>
        <p:nvSpPr>
          <p:cNvPr id="102" name="TextBox 101">
            <a:extLst>
              <a:ext uri="{FF2B5EF4-FFF2-40B4-BE49-F238E27FC236}">
                <a16:creationId xmlns:a16="http://schemas.microsoft.com/office/drawing/2014/main" id="{2B76851C-C63C-4D39-9253-4F009CCE8598}"/>
              </a:ext>
            </a:extLst>
          </p:cNvPr>
          <p:cNvSpPr txBox="1"/>
          <p:nvPr/>
        </p:nvSpPr>
        <p:spPr>
          <a:xfrm>
            <a:off x="10387247" y="6394908"/>
            <a:ext cx="2144543" cy="11079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100" b="1" dirty="0">
                <a:solidFill>
                  <a:schemeClr val="bg1"/>
                </a:solidFill>
              </a:rPr>
              <a:t>MUO1: Performance</a:t>
            </a:r>
          </a:p>
          <a:p>
            <a:pPr algn="ctr"/>
            <a:r>
              <a:rPr lang="en-US" sz="1100" dirty="0"/>
              <a:t>Pupils work throughout Year 12 and 13 to develop their music performance skills, culminating in a final project in Year 13 of an 8 minute Performance Recital.</a:t>
            </a:r>
          </a:p>
        </p:txBody>
      </p:sp>
      <p:sp>
        <p:nvSpPr>
          <p:cNvPr id="104" name="object 197">
            <a:extLst>
              <a:ext uri="{FF2B5EF4-FFF2-40B4-BE49-F238E27FC236}">
                <a16:creationId xmlns:a16="http://schemas.microsoft.com/office/drawing/2014/main" id="{AFE035D7-6C13-484E-AB26-7178624BF319}"/>
              </a:ext>
            </a:extLst>
          </p:cNvPr>
          <p:cNvSpPr/>
          <p:nvPr/>
        </p:nvSpPr>
        <p:spPr>
          <a:xfrm>
            <a:off x="113269" y="7293264"/>
            <a:ext cx="2302458" cy="2025291"/>
          </a:xfrm>
          <a:custGeom>
            <a:avLst/>
            <a:gdLst/>
            <a:ahLst/>
            <a:cxnLst/>
            <a:rect l="l" t="t" r="r" b="b"/>
            <a:pathLst>
              <a:path w="995679" h="995679">
                <a:moveTo>
                  <a:pt x="497700" y="0"/>
                </a:moveTo>
                <a:lnTo>
                  <a:pt x="449767" y="2278"/>
                </a:lnTo>
                <a:lnTo>
                  <a:pt x="403123" y="8974"/>
                </a:lnTo>
                <a:lnTo>
                  <a:pt x="357978" y="19879"/>
                </a:lnTo>
                <a:lnTo>
                  <a:pt x="314538" y="34785"/>
                </a:lnTo>
                <a:lnTo>
                  <a:pt x="273014" y="53483"/>
                </a:lnTo>
                <a:lnTo>
                  <a:pt x="233613" y="75764"/>
                </a:lnTo>
                <a:lnTo>
                  <a:pt x="196544" y="101421"/>
                </a:lnTo>
                <a:lnTo>
                  <a:pt x="162016" y="130243"/>
                </a:lnTo>
                <a:lnTo>
                  <a:pt x="130237" y="162023"/>
                </a:lnTo>
                <a:lnTo>
                  <a:pt x="101416" y="196552"/>
                </a:lnTo>
                <a:lnTo>
                  <a:pt x="75761" y="233622"/>
                </a:lnTo>
                <a:lnTo>
                  <a:pt x="53480" y="273024"/>
                </a:lnTo>
                <a:lnTo>
                  <a:pt x="34783" y="314549"/>
                </a:lnTo>
                <a:lnTo>
                  <a:pt x="19878" y="357989"/>
                </a:lnTo>
                <a:lnTo>
                  <a:pt x="8974" y="403136"/>
                </a:lnTo>
                <a:lnTo>
                  <a:pt x="2278" y="449779"/>
                </a:lnTo>
                <a:lnTo>
                  <a:pt x="0" y="497713"/>
                </a:lnTo>
                <a:lnTo>
                  <a:pt x="2278" y="545643"/>
                </a:lnTo>
                <a:lnTo>
                  <a:pt x="8974" y="592285"/>
                </a:lnTo>
                <a:lnTo>
                  <a:pt x="19878" y="637430"/>
                </a:lnTo>
                <a:lnTo>
                  <a:pt x="34783" y="680869"/>
                </a:lnTo>
                <a:lnTo>
                  <a:pt x="53480" y="722393"/>
                </a:lnTo>
                <a:lnTo>
                  <a:pt x="75761" y="761793"/>
                </a:lnTo>
                <a:lnTo>
                  <a:pt x="101416" y="798862"/>
                </a:lnTo>
                <a:lnTo>
                  <a:pt x="130237" y="833391"/>
                </a:lnTo>
                <a:lnTo>
                  <a:pt x="162016" y="865171"/>
                </a:lnTo>
                <a:lnTo>
                  <a:pt x="196544" y="893993"/>
                </a:lnTo>
                <a:lnTo>
                  <a:pt x="233613" y="919648"/>
                </a:lnTo>
                <a:lnTo>
                  <a:pt x="273014" y="941930"/>
                </a:lnTo>
                <a:lnTo>
                  <a:pt x="314538" y="960627"/>
                </a:lnTo>
                <a:lnTo>
                  <a:pt x="357978" y="975533"/>
                </a:lnTo>
                <a:lnTo>
                  <a:pt x="403123" y="986438"/>
                </a:lnTo>
                <a:lnTo>
                  <a:pt x="449767" y="993134"/>
                </a:lnTo>
                <a:lnTo>
                  <a:pt x="497700" y="995413"/>
                </a:lnTo>
                <a:lnTo>
                  <a:pt x="545633" y="993134"/>
                </a:lnTo>
                <a:lnTo>
                  <a:pt x="592277" y="986438"/>
                </a:lnTo>
                <a:lnTo>
                  <a:pt x="637423" y="975533"/>
                </a:lnTo>
                <a:lnTo>
                  <a:pt x="680863" y="960627"/>
                </a:lnTo>
                <a:lnTo>
                  <a:pt x="722388" y="941930"/>
                </a:lnTo>
                <a:lnTo>
                  <a:pt x="761790" y="919648"/>
                </a:lnTo>
                <a:lnTo>
                  <a:pt x="798860" y="893993"/>
                </a:lnTo>
                <a:lnTo>
                  <a:pt x="833389" y="865171"/>
                </a:lnTo>
                <a:lnTo>
                  <a:pt x="865169" y="833391"/>
                </a:lnTo>
                <a:lnTo>
                  <a:pt x="893992" y="798862"/>
                </a:lnTo>
                <a:lnTo>
                  <a:pt x="919648" y="761793"/>
                </a:lnTo>
                <a:lnTo>
                  <a:pt x="941929" y="722393"/>
                </a:lnTo>
                <a:lnTo>
                  <a:pt x="960627" y="680869"/>
                </a:lnTo>
                <a:lnTo>
                  <a:pt x="975533" y="637430"/>
                </a:lnTo>
                <a:lnTo>
                  <a:pt x="986438" y="592285"/>
                </a:lnTo>
                <a:lnTo>
                  <a:pt x="993134" y="545643"/>
                </a:lnTo>
                <a:lnTo>
                  <a:pt x="995413" y="497713"/>
                </a:lnTo>
                <a:lnTo>
                  <a:pt x="993134" y="449779"/>
                </a:lnTo>
                <a:lnTo>
                  <a:pt x="986438" y="403136"/>
                </a:lnTo>
                <a:lnTo>
                  <a:pt x="975533" y="357989"/>
                </a:lnTo>
                <a:lnTo>
                  <a:pt x="960627" y="314549"/>
                </a:lnTo>
                <a:lnTo>
                  <a:pt x="941929" y="273024"/>
                </a:lnTo>
                <a:lnTo>
                  <a:pt x="919648" y="233622"/>
                </a:lnTo>
                <a:lnTo>
                  <a:pt x="893992" y="196552"/>
                </a:lnTo>
                <a:lnTo>
                  <a:pt x="865169" y="162023"/>
                </a:lnTo>
                <a:lnTo>
                  <a:pt x="833389" y="130243"/>
                </a:lnTo>
                <a:lnTo>
                  <a:pt x="798860" y="101421"/>
                </a:lnTo>
                <a:lnTo>
                  <a:pt x="761790" y="75764"/>
                </a:lnTo>
                <a:lnTo>
                  <a:pt x="722388" y="53483"/>
                </a:lnTo>
                <a:lnTo>
                  <a:pt x="680863" y="34785"/>
                </a:lnTo>
                <a:lnTo>
                  <a:pt x="637423" y="19879"/>
                </a:lnTo>
                <a:lnTo>
                  <a:pt x="592277" y="8974"/>
                </a:lnTo>
                <a:lnTo>
                  <a:pt x="545633" y="2278"/>
                </a:lnTo>
                <a:lnTo>
                  <a:pt x="497700" y="0"/>
                </a:lnTo>
                <a:close/>
              </a:path>
            </a:pathLst>
          </a:custGeom>
          <a:solidFill>
            <a:schemeClr val="accent4">
              <a:lumMod val="75000"/>
            </a:schemeClr>
          </a:solidFill>
        </p:spPr>
        <p:txBody>
          <a:bodyPr wrap="square" lIns="0" tIns="0" rIns="0" bIns="0" rtlCol="0"/>
          <a:lstStyle/>
          <a:p>
            <a:endParaRPr sz="1800" dirty="0"/>
          </a:p>
        </p:txBody>
      </p:sp>
      <p:sp>
        <p:nvSpPr>
          <p:cNvPr id="103" name="TextBox 102">
            <a:extLst>
              <a:ext uri="{FF2B5EF4-FFF2-40B4-BE49-F238E27FC236}">
                <a16:creationId xmlns:a16="http://schemas.microsoft.com/office/drawing/2014/main" id="{30C9CC34-7E0C-4A3C-B93D-527D27F7154D}"/>
              </a:ext>
            </a:extLst>
          </p:cNvPr>
          <p:cNvSpPr txBox="1"/>
          <p:nvPr/>
        </p:nvSpPr>
        <p:spPr>
          <a:xfrm>
            <a:off x="154672" y="7518399"/>
            <a:ext cx="2141344" cy="14465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100" b="1" dirty="0">
                <a:solidFill>
                  <a:schemeClr val="bg1"/>
                </a:solidFill>
              </a:rPr>
              <a:t>MUO2: Composition.</a:t>
            </a:r>
          </a:p>
          <a:p>
            <a:pPr algn="ctr"/>
            <a:r>
              <a:rPr lang="en-US" sz="1100" dirty="0"/>
              <a:t>Pupils work throughout Year 12 and 13 to develop their composition skills, culminating in a final project of a 4 minute free composition and 2 minutes of a composition techniques paper released in April of Year 13.</a:t>
            </a:r>
          </a:p>
        </p:txBody>
      </p:sp>
      <p:pic>
        <p:nvPicPr>
          <p:cNvPr id="2050" name="Picture 2" descr="457d60fcd4b7700460a4d6ace5f16d61_orchestra-clipart-clipart-station-orchestra -clipart-png_612-222 | Ormskirk Music Society">
            <a:extLst>
              <a:ext uri="{FF2B5EF4-FFF2-40B4-BE49-F238E27FC236}">
                <a16:creationId xmlns:a16="http://schemas.microsoft.com/office/drawing/2014/main" id="{BBD0CBBC-89C7-4683-AF58-E29900939B9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02750" y="5627818"/>
            <a:ext cx="2859261" cy="10371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Four stickman holding songbook illustration, Singing Choir Sing-along Music  , Congregation Singing transparent background PNG clipart | HiClipart">
            <a:extLst>
              <a:ext uri="{FF2B5EF4-FFF2-40B4-BE49-F238E27FC236}">
                <a16:creationId xmlns:a16="http://schemas.microsoft.com/office/drawing/2014/main" id="{9408467E-4ADA-4877-B11D-093FBA5BF9A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7882" b="89163" l="6452" r="92339">
                        <a14:foregroundMark x1="6452" y1="38916" x2="6855" y2="47783"/>
                        <a14:foregroundMark x1="21371" y1="54680" x2="16935" y2="82266"/>
                        <a14:foregroundMark x1="35484" y1="33990" x2="39919" y2="44828"/>
                        <a14:foregroundMark x1="41129" y1="8867" x2="44355" y2="7882"/>
                        <a14:foregroundMark x1="59274" y1="40394" x2="59274" y2="40394"/>
                        <a14:foregroundMark x1="85081" y1="67980" x2="85081" y2="67980"/>
                        <a14:foregroundMark x1="87903" y1="58621" x2="87903" y2="58621"/>
                        <a14:foregroundMark x1="92339" y1="42857" x2="92339" y2="42857"/>
                        <a14:foregroundMark x1="85081" y1="13793" x2="85081" y2="13793"/>
                        <a14:foregroundMark x1="71774" y1="11330" x2="71774" y2="11330"/>
                        <a14:foregroundMark x1="59274" y1="10837" x2="59274" y2="10837"/>
                        <a14:foregroundMark x1="42742" y1="7882" x2="42742" y2="788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26555" y="8210497"/>
            <a:ext cx="1650207" cy="13507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The Scot who took The Beatles' Abbey Road photo - BBC News">
            <a:extLst>
              <a:ext uri="{FF2B5EF4-FFF2-40B4-BE49-F238E27FC236}">
                <a16:creationId xmlns:a16="http://schemas.microsoft.com/office/drawing/2014/main" id="{180FC7CA-9BB0-4A18-9A47-1DE0697D803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47058" y="3451002"/>
            <a:ext cx="1239838" cy="12398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10" descr="How many keys does a standard piano have? It's 88 – here's why... - Classic  FM">
            <a:extLst>
              <a:ext uri="{FF2B5EF4-FFF2-40B4-BE49-F238E27FC236}">
                <a16:creationId xmlns:a16="http://schemas.microsoft.com/office/drawing/2014/main" id="{C475376A-9F97-4141-ABFF-00F0F3A778D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489" b="9847"/>
          <a:stretch/>
        </p:blipFill>
        <p:spPr bwMode="auto">
          <a:xfrm>
            <a:off x="4615307" y="3043852"/>
            <a:ext cx="3118338" cy="7562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0" name="Picture 12" descr="Ravi Shankar | Anoushka Shankar pays an ode to her father, the late Pandit  Ravi Shankar, by playing the sitar for Avijatrik's title credits -  Telegraph India">
            <a:extLst>
              <a:ext uri="{FF2B5EF4-FFF2-40B4-BE49-F238E27FC236}">
                <a16:creationId xmlns:a16="http://schemas.microsoft.com/office/drawing/2014/main" id="{5180B8DD-F792-42BE-B4F8-691DE0CD77B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13254" y="1807821"/>
            <a:ext cx="1548549" cy="1176897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724898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Rectangle 74">
            <a:extLst>
              <a:ext uri="{FF2B5EF4-FFF2-40B4-BE49-F238E27FC236}">
                <a16:creationId xmlns:a16="http://schemas.microsoft.com/office/drawing/2014/main" id="{86312746-DD38-B29C-FDCF-27CB03382CB2}"/>
              </a:ext>
            </a:extLst>
          </p:cNvPr>
          <p:cNvSpPr/>
          <p:nvPr/>
        </p:nvSpPr>
        <p:spPr>
          <a:xfrm>
            <a:off x="-7259" y="2977435"/>
            <a:ext cx="12832208" cy="252632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3">
              <a:shade val="15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/>
          </a:p>
        </p:txBody>
      </p:sp>
      <p:sp>
        <p:nvSpPr>
          <p:cNvPr id="77" name="Rectangle 76">
            <a:extLst>
              <a:ext uri="{FF2B5EF4-FFF2-40B4-BE49-F238E27FC236}">
                <a16:creationId xmlns:a16="http://schemas.microsoft.com/office/drawing/2014/main" id="{152B62C3-BB8F-AA6E-41C5-21F42C4DDDDC}"/>
              </a:ext>
            </a:extLst>
          </p:cNvPr>
          <p:cNvSpPr/>
          <p:nvPr/>
        </p:nvSpPr>
        <p:spPr>
          <a:xfrm>
            <a:off x="-12513" y="-37266"/>
            <a:ext cx="12852213" cy="30198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3">
              <a:shade val="15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/>
          </a:p>
        </p:txBody>
      </p:sp>
      <p:sp>
        <p:nvSpPr>
          <p:cNvPr id="78" name="Rectangle 77">
            <a:extLst>
              <a:ext uri="{FF2B5EF4-FFF2-40B4-BE49-F238E27FC236}">
                <a16:creationId xmlns:a16="http://schemas.microsoft.com/office/drawing/2014/main" id="{421B0DDE-251D-3B0B-93AE-882254B7E54B}"/>
              </a:ext>
            </a:extLst>
          </p:cNvPr>
          <p:cNvSpPr/>
          <p:nvPr/>
        </p:nvSpPr>
        <p:spPr>
          <a:xfrm>
            <a:off x="-50613" y="5492923"/>
            <a:ext cx="12840024" cy="4053313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3">
              <a:shade val="15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/>
          </a:p>
        </p:txBody>
      </p:sp>
      <p:sp>
        <p:nvSpPr>
          <p:cNvPr id="19" name="object 21">
            <a:extLst>
              <a:ext uri="{FF2B5EF4-FFF2-40B4-BE49-F238E27FC236}">
                <a16:creationId xmlns:a16="http://schemas.microsoft.com/office/drawing/2014/main" id="{E949DD6F-DD0A-7C96-6C63-C020DBAC5DF1}"/>
              </a:ext>
            </a:extLst>
          </p:cNvPr>
          <p:cNvSpPr/>
          <p:nvPr/>
        </p:nvSpPr>
        <p:spPr>
          <a:xfrm>
            <a:off x="959677" y="2083670"/>
            <a:ext cx="11325887" cy="11193360"/>
          </a:xfrm>
          <a:custGeom>
            <a:avLst/>
            <a:gdLst/>
            <a:ahLst/>
            <a:cxnLst/>
            <a:rect l="l" t="t" r="r" b="b"/>
            <a:pathLst>
              <a:path w="8423275" h="10020300">
                <a:moveTo>
                  <a:pt x="8228662" y="863600"/>
                </a:moveTo>
                <a:lnTo>
                  <a:pt x="7278768" y="863600"/>
                </a:lnTo>
                <a:lnTo>
                  <a:pt x="7350841" y="889000"/>
                </a:lnTo>
                <a:lnTo>
                  <a:pt x="7385546" y="914400"/>
                </a:lnTo>
                <a:lnTo>
                  <a:pt x="7419233" y="927100"/>
                </a:lnTo>
                <a:lnTo>
                  <a:pt x="7451803" y="952500"/>
                </a:lnTo>
                <a:lnTo>
                  <a:pt x="7483158" y="977900"/>
                </a:lnTo>
                <a:lnTo>
                  <a:pt x="7513200" y="1016000"/>
                </a:lnTo>
                <a:lnTo>
                  <a:pt x="7541832" y="1041400"/>
                </a:lnTo>
                <a:lnTo>
                  <a:pt x="7568955" y="1079500"/>
                </a:lnTo>
                <a:lnTo>
                  <a:pt x="7594472" y="1117600"/>
                </a:lnTo>
                <a:lnTo>
                  <a:pt x="7618284" y="1155700"/>
                </a:lnTo>
                <a:lnTo>
                  <a:pt x="7640293" y="1206500"/>
                </a:lnTo>
                <a:lnTo>
                  <a:pt x="7660402" y="1244600"/>
                </a:lnTo>
                <a:lnTo>
                  <a:pt x="7678512" y="1295400"/>
                </a:lnTo>
                <a:lnTo>
                  <a:pt x="7694525" y="1346200"/>
                </a:lnTo>
                <a:lnTo>
                  <a:pt x="7708343" y="1397000"/>
                </a:lnTo>
                <a:lnTo>
                  <a:pt x="7719869" y="1447800"/>
                </a:lnTo>
                <a:lnTo>
                  <a:pt x="7729004" y="1498600"/>
                </a:lnTo>
                <a:lnTo>
                  <a:pt x="7735651" y="1549400"/>
                </a:lnTo>
                <a:lnTo>
                  <a:pt x="7739711" y="1612900"/>
                </a:lnTo>
                <a:lnTo>
                  <a:pt x="7741086" y="1663700"/>
                </a:lnTo>
                <a:lnTo>
                  <a:pt x="7739735" y="1727200"/>
                </a:lnTo>
                <a:lnTo>
                  <a:pt x="7735748" y="1778000"/>
                </a:lnTo>
                <a:lnTo>
                  <a:pt x="7729219" y="1828800"/>
                </a:lnTo>
                <a:lnTo>
                  <a:pt x="7720243" y="1879600"/>
                </a:lnTo>
                <a:lnTo>
                  <a:pt x="7708916" y="1930400"/>
                </a:lnTo>
                <a:lnTo>
                  <a:pt x="7695333" y="1981200"/>
                </a:lnTo>
                <a:lnTo>
                  <a:pt x="7679588" y="2032000"/>
                </a:lnTo>
                <a:lnTo>
                  <a:pt x="7661779" y="2082800"/>
                </a:lnTo>
                <a:lnTo>
                  <a:pt x="7641999" y="2120900"/>
                </a:lnTo>
                <a:lnTo>
                  <a:pt x="7620344" y="2171700"/>
                </a:lnTo>
                <a:lnTo>
                  <a:pt x="7596909" y="2209800"/>
                </a:lnTo>
                <a:lnTo>
                  <a:pt x="7571789" y="2247900"/>
                </a:lnTo>
                <a:lnTo>
                  <a:pt x="7545081" y="2286000"/>
                </a:lnTo>
                <a:lnTo>
                  <a:pt x="7516878" y="2311400"/>
                </a:lnTo>
                <a:lnTo>
                  <a:pt x="7487276" y="2349500"/>
                </a:lnTo>
                <a:lnTo>
                  <a:pt x="7456371" y="2374900"/>
                </a:lnTo>
                <a:lnTo>
                  <a:pt x="7424257" y="2400300"/>
                </a:lnTo>
                <a:lnTo>
                  <a:pt x="7391030" y="2413000"/>
                </a:lnTo>
                <a:lnTo>
                  <a:pt x="7356785" y="2438400"/>
                </a:lnTo>
                <a:lnTo>
                  <a:pt x="7321618" y="2451100"/>
                </a:lnTo>
                <a:lnTo>
                  <a:pt x="7248897" y="2476500"/>
                </a:lnTo>
                <a:lnTo>
                  <a:pt x="1156912" y="2476500"/>
                </a:lnTo>
                <a:lnTo>
                  <a:pt x="1111185" y="2489200"/>
                </a:lnTo>
                <a:lnTo>
                  <a:pt x="1066213" y="2489200"/>
                </a:lnTo>
                <a:lnTo>
                  <a:pt x="935987" y="2527300"/>
                </a:lnTo>
                <a:lnTo>
                  <a:pt x="894197" y="2552700"/>
                </a:lnTo>
                <a:lnTo>
                  <a:pt x="853245" y="2565400"/>
                </a:lnTo>
                <a:lnTo>
                  <a:pt x="813147" y="2590800"/>
                </a:lnTo>
                <a:lnTo>
                  <a:pt x="773920" y="2616200"/>
                </a:lnTo>
                <a:lnTo>
                  <a:pt x="735581" y="2628900"/>
                </a:lnTo>
                <a:lnTo>
                  <a:pt x="698145" y="2654300"/>
                </a:lnTo>
                <a:lnTo>
                  <a:pt x="661630" y="2679700"/>
                </a:lnTo>
                <a:lnTo>
                  <a:pt x="626053" y="2717800"/>
                </a:lnTo>
                <a:lnTo>
                  <a:pt x="591429" y="2743200"/>
                </a:lnTo>
                <a:lnTo>
                  <a:pt x="557777" y="2768600"/>
                </a:lnTo>
                <a:lnTo>
                  <a:pt x="525112" y="2806700"/>
                </a:lnTo>
                <a:lnTo>
                  <a:pt x="493450" y="2832100"/>
                </a:lnTo>
                <a:lnTo>
                  <a:pt x="462810" y="2870200"/>
                </a:lnTo>
                <a:lnTo>
                  <a:pt x="433207" y="2908300"/>
                </a:lnTo>
                <a:lnTo>
                  <a:pt x="404658" y="2946400"/>
                </a:lnTo>
                <a:lnTo>
                  <a:pt x="377180" y="2984500"/>
                </a:lnTo>
                <a:lnTo>
                  <a:pt x="350790" y="3022600"/>
                </a:lnTo>
                <a:lnTo>
                  <a:pt x="325503" y="3060700"/>
                </a:lnTo>
                <a:lnTo>
                  <a:pt x="301337" y="3098800"/>
                </a:lnTo>
                <a:lnTo>
                  <a:pt x="278309" y="3136900"/>
                </a:lnTo>
                <a:lnTo>
                  <a:pt x="256434" y="3175000"/>
                </a:lnTo>
                <a:lnTo>
                  <a:pt x="235731" y="3225800"/>
                </a:lnTo>
                <a:lnTo>
                  <a:pt x="216215" y="3263900"/>
                </a:lnTo>
                <a:lnTo>
                  <a:pt x="197903" y="3314700"/>
                </a:lnTo>
                <a:lnTo>
                  <a:pt x="180811" y="3352800"/>
                </a:lnTo>
                <a:lnTo>
                  <a:pt x="164957" y="3403600"/>
                </a:lnTo>
                <a:lnTo>
                  <a:pt x="150358" y="3441700"/>
                </a:lnTo>
                <a:lnTo>
                  <a:pt x="137029" y="3492500"/>
                </a:lnTo>
                <a:lnTo>
                  <a:pt x="124987" y="3530600"/>
                </a:lnTo>
                <a:lnTo>
                  <a:pt x="114249" y="3581400"/>
                </a:lnTo>
                <a:lnTo>
                  <a:pt x="104833" y="3632200"/>
                </a:lnTo>
                <a:lnTo>
                  <a:pt x="96753" y="3670300"/>
                </a:lnTo>
                <a:lnTo>
                  <a:pt x="90028" y="3721100"/>
                </a:lnTo>
                <a:lnTo>
                  <a:pt x="84673" y="3771900"/>
                </a:lnTo>
                <a:lnTo>
                  <a:pt x="80706" y="3810000"/>
                </a:lnTo>
                <a:lnTo>
                  <a:pt x="78143" y="3860800"/>
                </a:lnTo>
                <a:lnTo>
                  <a:pt x="77001" y="3911600"/>
                </a:lnTo>
                <a:lnTo>
                  <a:pt x="77296" y="3962400"/>
                </a:lnTo>
                <a:lnTo>
                  <a:pt x="76848" y="4000500"/>
                </a:lnTo>
                <a:lnTo>
                  <a:pt x="77811" y="4051300"/>
                </a:lnTo>
                <a:lnTo>
                  <a:pt x="80167" y="4089400"/>
                </a:lnTo>
                <a:lnTo>
                  <a:pt x="83901" y="4140200"/>
                </a:lnTo>
                <a:lnTo>
                  <a:pt x="88993" y="4191000"/>
                </a:lnTo>
                <a:lnTo>
                  <a:pt x="95428" y="4229100"/>
                </a:lnTo>
                <a:lnTo>
                  <a:pt x="103187" y="4279900"/>
                </a:lnTo>
                <a:lnTo>
                  <a:pt x="112255" y="4318000"/>
                </a:lnTo>
                <a:lnTo>
                  <a:pt x="122612" y="4368800"/>
                </a:lnTo>
                <a:lnTo>
                  <a:pt x="134244" y="4419600"/>
                </a:lnTo>
                <a:lnTo>
                  <a:pt x="147131" y="4457700"/>
                </a:lnTo>
                <a:lnTo>
                  <a:pt x="161257" y="4508500"/>
                </a:lnTo>
                <a:lnTo>
                  <a:pt x="176606" y="4546600"/>
                </a:lnTo>
                <a:lnTo>
                  <a:pt x="193158" y="4597400"/>
                </a:lnTo>
                <a:lnTo>
                  <a:pt x="210899" y="4635500"/>
                </a:lnTo>
                <a:lnTo>
                  <a:pt x="229809" y="4673600"/>
                </a:lnTo>
                <a:lnTo>
                  <a:pt x="249872" y="4724400"/>
                </a:lnTo>
                <a:lnTo>
                  <a:pt x="271072" y="4762500"/>
                </a:lnTo>
                <a:lnTo>
                  <a:pt x="293390" y="4800600"/>
                </a:lnTo>
                <a:lnTo>
                  <a:pt x="316809" y="4838700"/>
                </a:lnTo>
                <a:lnTo>
                  <a:pt x="341313" y="4876800"/>
                </a:lnTo>
                <a:lnTo>
                  <a:pt x="366883" y="4914900"/>
                </a:lnTo>
                <a:lnTo>
                  <a:pt x="393504" y="4953000"/>
                </a:lnTo>
                <a:lnTo>
                  <a:pt x="421157" y="4991100"/>
                </a:lnTo>
                <a:lnTo>
                  <a:pt x="449826" y="5029200"/>
                </a:lnTo>
                <a:lnTo>
                  <a:pt x="479493" y="5054600"/>
                </a:lnTo>
                <a:lnTo>
                  <a:pt x="510141" y="5092700"/>
                </a:lnTo>
                <a:lnTo>
                  <a:pt x="541753" y="5118100"/>
                </a:lnTo>
                <a:lnTo>
                  <a:pt x="574311" y="5156200"/>
                </a:lnTo>
                <a:lnTo>
                  <a:pt x="607799" y="5181600"/>
                </a:lnTo>
                <a:lnTo>
                  <a:pt x="642200" y="5207000"/>
                </a:lnTo>
                <a:lnTo>
                  <a:pt x="677496" y="5232400"/>
                </a:lnTo>
                <a:lnTo>
                  <a:pt x="713669" y="5257800"/>
                </a:lnTo>
                <a:lnTo>
                  <a:pt x="750704" y="5283200"/>
                </a:lnTo>
                <a:lnTo>
                  <a:pt x="788581" y="5308600"/>
                </a:lnTo>
                <a:lnTo>
                  <a:pt x="827286" y="5334000"/>
                </a:lnTo>
                <a:lnTo>
                  <a:pt x="866799" y="5346700"/>
                </a:lnTo>
                <a:lnTo>
                  <a:pt x="907105" y="5372100"/>
                </a:lnTo>
                <a:lnTo>
                  <a:pt x="990023" y="5397500"/>
                </a:lnTo>
                <a:lnTo>
                  <a:pt x="1119910" y="5435600"/>
                </a:lnTo>
                <a:lnTo>
                  <a:pt x="1209974" y="5435600"/>
                </a:lnTo>
                <a:lnTo>
                  <a:pt x="1255996" y="5448300"/>
                </a:lnTo>
                <a:lnTo>
                  <a:pt x="7202883" y="5448300"/>
                </a:lnTo>
                <a:lnTo>
                  <a:pt x="7274955" y="5473700"/>
                </a:lnTo>
                <a:lnTo>
                  <a:pt x="7309659" y="5499100"/>
                </a:lnTo>
                <a:lnTo>
                  <a:pt x="7343345" y="5511800"/>
                </a:lnTo>
                <a:lnTo>
                  <a:pt x="7375915" y="5537200"/>
                </a:lnTo>
                <a:lnTo>
                  <a:pt x="7407270" y="5562600"/>
                </a:lnTo>
                <a:lnTo>
                  <a:pt x="7437312" y="5600700"/>
                </a:lnTo>
                <a:lnTo>
                  <a:pt x="7465944" y="5626100"/>
                </a:lnTo>
                <a:lnTo>
                  <a:pt x="7493068" y="5664200"/>
                </a:lnTo>
                <a:lnTo>
                  <a:pt x="7518585" y="5702300"/>
                </a:lnTo>
                <a:lnTo>
                  <a:pt x="7542397" y="5740400"/>
                </a:lnTo>
                <a:lnTo>
                  <a:pt x="7564407" y="5791200"/>
                </a:lnTo>
                <a:lnTo>
                  <a:pt x="7584516" y="5829300"/>
                </a:lnTo>
                <a:lnTo>
                  <a:pt x="7602627" y="5880100"/>
                </a:lnTo>
                <a:lnTo>
                  <a:pt x="7618640" y="5930900"/>
                </a:lnTo>
                <a:lnTo>
                  <a:pt x="7632459" y="5981700"/>
                </a:lnTo>
                <a:lnTo>
                  <a:pt x="7643986" y="6032500"/>
                </a:lnTo>
                <a:lnTo>
                  <a:pt x="7653121" y="6083300"/>
                </a:lnTo>
                <a:lnTo>
                  <a:pt x="7659768" y="6134100"/>
                </a:lnTo>
                <a:lnTo>
                  <a:pt x="7663828" y="6197600"/>
                </a:lnTo>
                <a:lnTo>
                  <a:pt x="7665203" y="6248400"/>
                </a:lnTo>
                <a:lnTo>
                  <a:pt x="7663853" y="6299200"/>
                </a:lnTo>
                <a:lnTo>
                  <a:pt x="7659865" y="6362700"/>
                </a:lnTo>
                <a:lnTo>
                  <a:pt x="7653336" y="6413500"/>
                </a:lnTo>
                <a:lnTo>
                  <a:pt x="7644359" y="6464300"/>
                </a:lnTo>
                <a:lnTo>
                  <a:pt x="7633031" y="6515100"/>
                </a:lnTo>
                <a:lnTo>
                  <a:pt x="7619447" y="6565900"/>
                </a:lnTo>
                <a:lnTo>
                  <a:pt x="7603703" y="6616700"/>
                </a:lnTo>
                <a:lnTo>
                  <a:pt x="7585892" y="6667500"/>
                </a:lnTo>
                <a:lnTo>
                  <a:pt x="7566111" y="6705600"/>
                </a:lnTo>
                <a:lnTo>
                  <a:pt x="7544455" y="6743700"/>
                </a:lnTo>
                <a:lnTo>
                  <a:pt x="7521018" y="6794500"/>
                </a:lnTo>
                <a:lnTo>
                  <a:pt x="7495898" y="6832600"/>
                </a:lnTo>
                <a:lnTo>
                  <a:pt x="7469187" y="6858000"/>
                </a:lnTo>
                <a:lnTo>
                  <a:pt x="7440983" y="6896100"/>
                </a:lnTo>
                <a:lnTo>
                  <a:pt x="7411380" y="6921500"/>
                </a:lnTo>
                <a:lnTo>
                  <a:pt x="7380473" y="6959600"/>
                </a:lnTo>
                <a:lnTo>
                  <a:pt x="7348357" y="6985000"/>
                </a:lnTo>
                <a:lnTo>
                  <a:pt x="7315129" y="6997700"/>
                </a:lnTo>
                <a:lnTo>
                  <a:pt x="7280883" y="7023100"/>
                </a:lnTo>
                <a:lnTo>
                  <a:pt x="7209718" y="7048500"/>
                </a:lnTo>
                <a:lnTo>
                  <a:pt x="1126503" y="7048500"/>
                </a:lnTo>
                <a:lnTo>
                  <a:pt x="1080040" y="7061200"/>
                </a:lnTo>
                <a:lnTo>
                  <a:pt x="1034314" y="7061200"/>
                </a:lnTo>
                <a:lnTo>
                  <a:pt x="989343" y="7073900"/>
                </a:lnTo>
                <a:lnTo>
                  <a:pt x="859119" y="7112000"/>
                </a:lnTo>
                <a:lnTo>
                  <a:pt x="817330" y="7137400"/>
                </a:lnTo>
                <a:lnTo>
                  <a:pt x="776378" y="7150100"/>
                </a:lnTo>
                <a:lnTo>
                  <a:pt x="736281" y="7175500"/>
                </a:lnTo>
                <a:lnTo>
                  <a:pt x="697055" y="7188200"/>
                </a:lnTo>
                <a:lnTo>
                  <a:pt x="658715" y="7213600"/>
                </a:lnTo>
                <a:lnTo>
                  <a:pt x="621280" y="7239000"/>
                </a:lnTo>
                <a:lnTo>
                  <a:pt x="584766" y="7264400"/>
                </a:lnTo>
                <a:lnTo>
                  <a:pt x="549189" y="7289800"/>
                </a:lnTo>
                <a:lnTo>
                  <a:pt x="514566" y="7327900"/>
                </a:lnTo>
                <a:lnTo>
                  <a:pt x="480914" y="7353300"/>
                </a:lnTo>
                <a:lnTo>
                  <a:pt x="448249" y="7391400"/>
                </a:lnTo>
                <a:lnTo>
                  <a:pt x="416589" y="7416800"/>
                </a:lnTo>
                <a:lnTo>
                  <a:pt x="385949" y="7454900"/>
                </a:lnTo>
                <a:lnTo>
                  <a:pt x="356346" y="7493000"/>
                </a:lnTo>
                <a:lnTo>
                  <a:pt x="327798" y="7518400"/>
                </a:lnTo>
                <a:lnTo>
                  <a:pt x="300320" y="7556500"/>
                </a:lnTo>
                <a:lnTo>
                  <a:pt x="273930" y="7594600"/>
                </a:lnTo>
                <a:lnTo>
                  <a:pt x="248644" y="7645400"/>
                </a:lnTo>
                <a:lnTo>
                  <a:pt x="224478" y="7683500"/>
                </a:lnTo>
                <a:lnTo>
                  <a:pt x="201450" y="7721600"/>
                </a:lnTo>
                <a:lnTo>
                  <a:pt x="179576" y="7759700"/>
                </a:lnTo>
                <a:lnTo>
                  <a:pt x="158873" y="7810500"/>
                </a:lnTo>
                <a:lnTo>
                  <a:pt x="139358" y="7848600"/>
                </a:lnTo>
                <a:lnTo>
                  <a:pt x="121046" y="7886700"/>
                </a:lnTo>
                <a:lnTo>
                  <a:pt x="103955" y="7937500"/>
                </a:lnTo>
                <a:lnTo>
                  <a:pt x="88102" y="7975600"/>
                </a:lnTo>
                <a:lnTo>
                  <a:pt x="73503" y="8026400"/>
                </a:lnTo>
                <a:lnTo>
                  <a:pt x="60174" y="8064500"/>
                </a:lnTo>
                <a:lnTo>
                  <a:pt x="48133" y="8115300"/>
                </a:lnTo>
                <a:lnTo>
                  <a:pt x="37396" y="8166100"/>
                </a:lnTo>
                <a:lnTo>
                  <a:pt x="27980" y="8204200"/>
                </a:lnTo>
                <a:lnTo>
                  <a:pt x="19901" y="8255000"/>
                </a:lnTo>
                <a:lnTo>
                  <a:pt x="13176" y="8305800"/>
                </a:lnTo>
                <a:lnTo>
                  <a:pt x="7823" y="8343900"/>
                </a:lnTo>
                <a:lnTo>
                  <a:pt x="3856" y="8394700"/>
                </a:lnTo>
                <a:lnTo>
                  <a:pt x="1294" y="8445500"/>
                </a:lnTo>
                <a:lnTo>
                  <a:pt x="152" y="8496300"/>
                </a:lnTo>
                <a:lnTo>
                  <a:pt x="448" y="8534400"/>
                </a:lnTo>
                <a:lnTo>
                  <a:pt x="0" y="8585200"/>
                </a:lnTo>
                <a:lnTo>
                  <a:pt x="962" y="8623300"/>
                </a:lnTo>
                <a:lnTo>
                  <a:pt x="3318" y="8674100"/>
                </a:lnTo>
                <a:lnTo>
                  <a:pt x="7050" y="8724900"/>
                </a:lnTo>
                <a:lnTo>
                  <a:pt x="12142" y="8763000"/>
                </a:lnTo>
                <a:lnTo>
                  <a:pt x="18576" y="8813800"/>
                </a:lnTo>
                <a:lnTo>
                  <a:pt x="26335" y="8864600"/>
                </a:lnTo>
                <a:lnTo>
                  <a:pt x="35401" y="8902700"/>
                </a:lnTo>
                <a:lnTo>
                  <a:pt x="45759" y="8953500"/>
                </a:lnTo>
                <a:lnTo>
                  <a:pt x="57390" y="8991600"/>
                </a:lnTo>
                <a:lnTo>
                  <a:pt x="70277" y="9042400"/>
                </a:lnTo>
                <a:lnTo>
                  <a:pt x="84402" y="9080500"/>
                </a:lnTo>
                <a:lnTo>
                  <a:pt x="99750" y="9131300"/>
                </a:lnTo>
                <a:lnTo>
                  <a:pt x="116303" y="9169400"/>
                </a:lnTo>
                <a:lnTo>
                  <a:pt x="134043" y="9220200"/>
                </a:lnTo>
                <a:lnTo>
                  <a:pt x="152953" y="9258300"/>
                </a:lnTo>
                <a:lnTo>
                  <a:pt x="173016" y="9296400"/>
                </a:lnTo>
                <a:lnTo>
                  <a:pt x="194215" y="9347200"/>
                </a:lnTo>
                <a:lnTo>
                  <a:pt x="216533" y="9385300"/>
                </a:lnTo>
                <a:lnTo>
                  <a:pt x="239952" y="9423400"/>
                </a:lnTo>
                <a:lnTo>
                  <a:pt x="264455" y="9461500"/>
                </a:lnTo>
                <a:lnTo>
                  <a:pt x="290026" y="9499600"/>
                </a:lnTo>
                <a:lnTo>
                  <a:pt x="316647" y="9537700"/>
                </a:lnTo>
                <a:lnTo>
                  <a:pt x="344300" y="9575800"/>
                </a:lnTo>
                <a:lnTo>
                  <a:pt x="372968" y="9601200"/>
                </a:lnTo>
                <a:lnTo>
                  <a:pt x="402635" y="9639300"/>
                </a:lnTo>
                <a:lnTo>
                  <a:pt x="433284" y="9677400"/>
                </a:lnTo>
                <a:lnTo>
                  <a:pt x="464896" y="9702800"/>
                </a:lnTo>
                <a:lnTo>
                  <a:pt x="497455" y="9740900"/>
                </a:lnTo>
                <a:lnTo>
                  <a:pt x="530943" y="9766300"/>
                </a:lnTo>
                <a:lnTo>
                  <a:pt x="565344" y="9791700"/>
                </a:lnTo>
                <a:lnTo>
                  <a:pt x="600640" y="9817100"/>
                </a:lnTo>
                <a:lnTo>
                  <a:pt x="636814" y="9842500"/>
                </a:lnTo>
                <a:lnTo>
                  <a:pt x="673848" y="9867900"/>
                </a:lnTo>
                <a:lnTo>
                  <a:pt x="711727" y="9893300"/>
                </a:lnTo>
                <a:lnTo>
                  <a:pt x="750431" y="9906000"/>
                </a:lnTo>
                <a:lnTo>
                  <a:pt x="789945" y="9931400"/>
                </a:lnTo>
                <a:lnTo>
                  <a:pt x="830251" y="9944100"/>
                </a:lnTo>
                <a:lnTo>
                  <a:pt x="871332" y="9969500"/>
                </a:lnTo>
                <a:lnTo>
                  <a:pt x="999051" y="10007600"/>
                </a:lnTo>
                <a:lnTo>
                  <a:pt x="1043059" y="10007600"/>
                </a:lnTo>
                <a:lnTo>
                  <a:pt x="1087756" y="10020300"/>
                </a:lnTo>
                <a:lnTo>
                  <a:pt x="7620131" y="10020300"/>
                </a:lnTo>
                <a:lnTo>
                  <a:pt x="7620131" y="9347200"/>
                </a:lnTo>
                <a:lnTo>
                  <a:pt x="1173928" y="9347200"/>
                </a:lnTo>
                <a:lnTo>
                  <a:pt x="1101207" y="9321800"/>
                </a:lnTo>
                <a:lnTo>
                  <a:pt x="1031794" y="9296400"/>
                </a:lnTo>
                <a:lnTo>
                  <a:pt x="998567" y="9271000"/>
                </a:lnTo>
                <a:lnTo>
                  <a:pt x="966453" y="9245600"/>
                </a:lnTo>
                <a:lnTo>
                  <a:pt x="935547" y="9220200"/>
                </a:lnTo>
                <a:lnTo>
                  <a:pt x="905944" y="9182100"/>
                </a:lnTo>
                <a:lnTo>
                  <a:pt x="877740" y="9156700"/>
                </a:lnTo>
                <a:lnTo>
                  <a:pt x="851031" y="9118600"/>
                </a:lnTo>
                <a:lnTo>
                  <a:pt x="825910" y="9080500"/>
                </a:lnTo>
                <a:lnTo>
                  <a:pt x="802474" y="9042400"/>
                </a:lnTo>
                <a:lnTo>
                  <a:pt x="780819" y="8991600"/>
                </a:lnTo>
                <a:lnTo>
                  <a:pt x="761038" y="8953500"/>
                </a:lnTo>
                <a:lnTo>
                  <a:pt x="743227" y="8902700"/>
                </a:lnTo>
                <a:lnTo>
                  <a:pt x="727483" y="8851900"/>
                </a:lnTo>
                <a:lnTo>
                  <a:pt x="713899" y="8801100"/>
                </a:lnTo>
                <a:lnTo>
                  <a:pt x="702571" y="8750300"/>
                </a:lnTo>
                <a:lnTo>
                  <a:pt x="693595" y="8699500"/>
                </a:lnTo>
                <a:lnTo>
                  <a:pt x="687065" y="8648700"/>
                </a:lnTo>
                <a:lnTo>
                  <a:pt x="683077" y="8597900"/>
                </a:lnTo>
                <a:lnTo>
                  <a:pt x="681727" y="8534400"/>
                </a:lnTo>
                <a:lnTo>
                  <a:pt x="683102" y="8483600"/>
                </a:lnTo>
                <a:lnTo>
                  <a:pt x="687162" y="8420100"/>
                </a:lnTo>
                <a:lnTo>
                  <a:pt x="693808" y="8369300"/>
                </a:lnTo>
                <a:lnTo>
                  <a:pt x="702943" y="8318500"/>
                </a:lnTo>
                <a:lnTo>
                  <a:pt x="714469" y="8267700"/>
                </a:lnTo>
                <a:lnTo>
                  <a:pt x="728288" y="8216900"/>
                </a:lnTo>
                <a:lnTo>
                  <a:pt x="744301" y="8166100"/>
                </a:lnTo>
                <a:lnTo>
                  <a:pt x="762411" y="8115300"/>
                </a:lnTo>
                <a:lnTo>
                  <a:pt x="782520" y="8077200"/>
                </a:lnTo>
                <a:lnTo>
                  <a:pt x="804529" y="8039100"/>
                </a:lnTo>
                <a:lnTo>
                  <a:pt x="828341" y="7988300"/>
                </a:lnTo>
                <a:lnTo>
                  <a:pt x="853857" y="7950200"/>
                </a:lnTo>
                <a:lnTo>
                  <a:pt x="880980" y="7912100"/>
                </a:lnTo>
                <a:lnTo>
                  <a:pt x="909612" y="7886700"/>
                </a:lnTo>
                <a:lnTo>
                  <a:pt x="939655" y="7848600"/>
                </a:lnTo>
                <a:lnTo>
                  <a:pt x="971010" y="7823200"/>
                </a:lnTo>
                <a:lnTo>
                  <a:pt x="1003580" y="7797800"/>
                </a:lnTo>
                <a:lnTo>
                  <a:pt x="1037266" y="7785100"/>
                </a:lnTo>
                <a:lnTo>
                  <a:pt x="1071971" y="7759700"/>
                </a:lnTo>
                <a:lnTo>
                  <a:pt x="1144045" y="7734300"/>
                </a:lnTo>
                <a:lnTo>
                  <a:pt x="7259164" y="7734300"/>
                </a:lnTo>
                <a:lnTo>
                  <a:pt x="7347870" y="7708900"/>
                </a:lnTo>
                <a:lnTo>
                  <a:pt x="7391172" y="7708900"/>
                </a:lnTo>
                <a:lnTo>
                  <a:pt x="7433752" y="7696200"/>
                </a:lnTo>
                <a:lnTo>
                  <a:pt x="7475590" y="7670800"/>
                </a:lnTo>
                <a:lnTo>
                  <a:pt x="7556978" y="7645400"/>
                </a:lnTo>
                <a:lnTo>
                  <a:pt x="7596492" y="7620000"/>
                </a:lnTo>
                <a:lnTo>
                  <a:pt x="7635197" y="7607300"/>
                </a:lnTo>
                <a:lnTo>
                  <a:pt x="7673075" y="7581900"/>
                </a:lnTo>
                <a:lnTo>
                  <a:pt x="7710110" y="7556500"/>
                </a:lnTo>
                <a:lnTo>
                  <a:pt x="7746284" y="7531100"/>
                </a:lnTo>
                <a:lnTo>
                  <a:pt x="7781580" y="7505700"/>
                </a:lnTo>
                <a:lnTo>
                  <a:pt x="7815981" y="7480300"/>
                </a:lnTo>
                <a:lnTo>
                  <a:pt x="7849470" y="7442200"/>
                </a:lnTo>
                <a:lnTo>
                  <a:pt x="7882029" y="7416800"/>
                </a:lnTo>
                <a:lnTo>
                  <a:pt x="7913641" y="7378700"/>
                </a:lnTo>
                <a:lnTo>
                  <a:pt x="7944290" y="7353300"/>
                </a:lnTo>
                <a:lnTo>
                  <a:pt x="7973957" y="7315200"/>
                </a:lnTo>
                <a:lnTo>
                  <a:pt x="8002626" y="7277100"/>
                </a:lnTo>
                <a:lnTo>
                  <a:pt x="8030279" y="7251700"/>
                </a:lnTo>
                <a:lnTo>
                  <a:pt x="8056900" y="7213600"/>
                </a:lnTo>
                <a:lnTo>
                  <a:pt x="8082471" y="7175500"/>
                </a:lnTo>
                <a:lnTo>
                  <a:pt x="8106974" y="7137400"/>
                </a:lnTo>
                <a:lnTo>
                  <a:pt x="8130394" y="7086600"/>
                </a:lnTo>
                <a:lnTo>
                  <a:pt x="8152712" y="7048500"/>
                </a:lnTo>
                <a:lnTo>
                  <a:pt x="8173911" y="7010400"/>
                </a:lnTo>
                <a:lnTo>
                  <a:pt x="8193975" y="6972300"/>
                </a:lnTo>
                <a:lnTo>
                  <a:pt x="8212886" y="6921500"/>
                </a:lnTo>
                <a:lnTo>
                  <a:pt x="8230626" y="6883400"/>
                </a:lnTo>
                <a:lnTo>
                  <a:pt x="8247179" y="6845300"/>
                </a:lnTo>
                <a:lnTo>
                  <a:pt x="8262527" y="6794500"/>
                </a:lnTo>
                <a:lnTo>
                  <a:pt x="8276654" y="6756400"/>
                </a:lnTo>
                <a:lnTo>
                  <a:pt x="8289542" y="6705600"/>
                </a:lnTo>
                <a:lnTo>
                  <a:pt x="8301173" y="6667500"/>
                </a:lnTo>
                <a:lnTo>
                  <a:pt x="8311532" y="6616700"/>
                </a:lnTo>
                <a:lnTo>
                  <a:pt x="8320599" y="6565900"/>
                </a:lnTo>
                <a:lnTo>
                  <a:pt x="8328359" y="6527800"/>
                </a:lnTo>
                <a:lnTo>
                  <a:pt x="8334794" y="6477000"/>
                </a:lnTo>
                <a:lnTo>
                  <a:pt x="8339887" y="6438900"/>
                </a:lnTo>
                <a:lnTo>
                  <a:pt x="8343621" y="6388100"/>
                </a:lnTo>
                <a:lnTo>
                  <a:pt x="8345978" y="6337300"/>
                </a:lnTo>
                <a:lnTo>
                  <a:pt x="8346942" y="6299200"/>
                </a:lnTo>
                <a:lnTo>
                  <a:pt x="8346495" y="6248400"/>
                </a:lnTo>
                <a:lnTo>
                  <a:pt x="8346789" y="6197600"/>
                </a:lnTo>
                <a:lnTo>
                  <a:pt x="8345646" y="6159500"/>
                </a:lnTo>
                <a:lnTo>
                  <a:pt x="8343082" y="6108700"/>
                </a:lnTo>
                <a:lnTo>
                  <a:pt x="8339114" y="6057900"/>
                </a:lnTo>
                <a:lnTo>
                  <a:pt x="8333759" y="6019800"/>
                </a:lnTo>
                <a:lnTo>
                  <a:pt x="8327034" y="5969000"/>
                </a:lnTo>
                <a:lnTo>
                  <a:pt x="8318954" y="5918200"/>
                </a:lnTo>
                <a:lnTo>
                  <a:pt x="8309537" y="5880100"/>
                </a:lnTo>
                <a:lnTo>
                  <a:pt x="8298799" y="5829300"/>
                </a:lnTo>
                <a:lnTo>
                  <a:pt x="8286757" y="5778500"/>
                </a:lnTo>
                <a:lnTo>
                  <a:pt x="8273428" y="5740400"/>
                </a:lnTo>
                <a:lnTo>
                  <a:pt x="8258828" y="5689600"/>
                </a:lnTo>
                <a:lnTo>
                  <a:pt x="8242974" y="5651500"/>
                </a:lnTo>
                <a:lnTo>
                  <a:pt x="8225882" y="5600700"/>
                </a:lnTo>
                <a:lnTo>
                  <a:pt x="8207570" y="5562600"/>
                </a:lnTo>
                <a:lnTo>
                  <a:pt x="8188054" y="5511800"/>
                </a:lnTo>
                <a:lnTo>
                  <a:pt x="8167351" y="5473700"/>
                </a:lnTo>
                <a:lnTo>
                  <a:pt x="8145476" y="5435600"/>
                </a:lnTo>
                <a:lnTo>
                  <a:pt x="8122448" y="5384800"/>
                </a:lnTo>
                <a:lnTo>
                  <a:pt x="8098282" y="5346700"/>
                </a:lnTo>
                <a:lnTo>
                  <a:pt x="8072996" y="5308600"/>
                </a:lnTo>
                <a:lnTo>
                  <a:pt x="8046606" y="5270500"/>
                </a:lnTo>
                <a:lnTo>
                  <a:pt x="8019128" y="5232400"/>
                </a:lnTo>
                <a:lnTo>
                  <a:pt x="7990579" y="5194300"/>
                </a:lnTo>
                <a:lnTo>
                  <a:pt x="7960976" y="5168900"/>
                </a:lnTo>
                <a:lnTo>
                  <a:pt x="7930336" y="5130800"/>
                </a:lnTo>
                <a:lnTo>
                  <a:pt x="7898675" y="5092700"/>
                </a:lnTo>
                <a:lnTo>
                  <a:pt x="7866011" y="5067300"/>
                </a:lnTo>
                <a:lnTo>
                  <a:pt x="7832358" y="5029200"/>
                </a:lnTo>
                <a:lnTo>
                  <a:pt x="7797735" y="5003800"/>
                </a:lnTo>
                <a:lnTo>
                  <a:pt x="7762158" y="4978400"/>
                </a:lnTo>
                <a:lnTo>
                  <a:pt x="7725643" y="4953000"/>
                </a:lnTo>
                <a:lnTo>
                  <a:pt x="7688208" y="4927600"/>
                </a:lnTo>
                <a:lnTo>
                  <a:pt x="7649869" y="4902200"/>
                </a:lnTo>
                <a:lnTo>
                  <a:pt x="7610642" y="4876800"/>
                </a:lnTo>
                <a:lnTo>
                  <a:pt x="7570544" y="4864100"/>
                </a:lnTo>
                <a:lnTo>
                  <a:pt x="7529592" y="4838700"/>
                </a:lnTo>
                <a:lnTo>
                  <a:pt x="7401779" y="4800600"/>
                </a:lnTo>
                <a:lnTo>
                  <a:pt x="7312605" y="4775200"/>
                </a:lnTo>
                <a:lnTo>
                  <a:pt x="7266879" y="4775200"/>
                </a:lnTo>
                <a:lnTo>
                  <a:pt x="7220415" y="4762500"/>
                </a:lnTo>
                <a:lnTo>
                  <a:pt x="1250801" y="4762500"/>
                </a:lnTo>
                <a:lnTo>
                  <a:pt x="1178071" y="4737100"/>
                </a:lnTo>
                <a:lnTo>
                  <a:pt x="1108652" y="4711700"/>
                </a:lnTo>
                <a:lnTo>
                  <a:pt x="1075423" y="4686300"/>
                </a:lnTo>
                <a:lnTo>
                  <a:pt x="1043307" y="4660900"/>
                </a:lnTo>
                <a:lnTo>
                  <a:pt x="1012400" y="4635500"/>
                </a:lnTo>
                <a:lnTo>
                  <a:pt x="982796" y="4610100"/>
                </a:lnTo>
                <a:lnTo>
                  <a:pt x="954592" y="4572000"/>
                </a:lnTo>
                <a:lnTo>
                  <a:pt x="927883" y="4533900"/>
                </a:lnTo>
                <a:lnTo>
                  <a:pt x="902763" y="4495800"/>
                </a:lnTo>
                <a:lnTo>
                  <a:pt x="879327" y="4457700"/>
                </a:lnTo>
                <a:lnTo>
                  <a:pt x="857672" y="4419600"/>
                </a:lnTo>
                <a:lnTo>
                  <a:pt x="837892" y="4368800"/>
                </a:lnTo>
                <a:lnTo>
                  <a:pt x="820083" y="4318000"/>
                </a:lnTo>
                <a:lnTo>
                  <a:pt x="804339" y="4279900"/>
                </a:lnTo>
                <a:lnTo>
                  <a:pt x="790756" y="4229100"/>
                </a:lnTo>
                <a:lnTo>
                  <a:pt x="779429" y="4178300"/>
                </a:lnTo>
                <a:lnTo>
                  <a:pt x="770454" y="4114800"/>
                </a:lnTo>
                <a:lnTo>
                  <a:pt x="763925" y="4064000"/>
                </a:lnTo>
                <a:lnTo>
                  <a:pt x="759938" y="4013200"/>
                </a:lnTo>
                <a:lnTo>
                  <a:pt x="758588" y="3962400"/>
                </a:lnTo>
                <a:lnTo>
                  <a:pt x="759962" y="3898900"/>
                </a:lnTo>
                <a:lnTo>
                  <a:pt x="764022" y="3848100"/>
                </a:lnTo>
                <a:lnTo>
                  <a:pt x="770668" y="3784600"/>
                </a:lnTo>
                <a:lnTo>
                  <a:pt x="779803" y="3733800"/>
                </a:lnTo>
                <a:lnTo>
                  <a:pt x="791328" y="3683000"/>
                </a:lnTo>
                <a:lnTo>
                  <a:pt x="805146" y="3632200"/>
                </a:lnTo>
                <a:lnTo>
                  <a:pt x="821159" y="3581400"/>
                </a:lnTo>
                <a:lnTo>
                  <a:pt x="839268" y="3543300"/>
                </a:lnTo>
                <a:lnTo>
                  <a:pt x="859376" y="3492500"/>
                </a:lnTo>
                <a:lnTo>
                  <a:pt x="881385" y="3454400"/>
                </a:lnTo>
                <a:lnTo>
                  <a:pt x="905196" y="3416300"/>
                </a:lnTo>
                <a:lnTo>
                  <a:pt x="930712" y="3378200"/>
                </a:lnTo>
                <a:lnTo>
                  <a:pt x="957835" y="3340100"/>
                </a:lnTo>
                <a:lnTo>
                  <a:pt x="986467" y="3302000"/>
                </a:lnTo>
                <a:lnTo>
                  <a:pt x="1016510" y="3276600"/>
                </a:lnTo>
                <a:lnTo>
                  <a:pt x="1047865" y="3251200"/>
                </a:lnTo>
                <a:lnTo>
                  <a:pt x="1080435" y="3225800"/>
                </a:lnTo>
                <a:lnTo>
                  <a:pt x="1114122" y="3200400"/>
                </a:lnTo>
                <a:lnTo>
                  <a:pt x="1148828" y="3187700"/>
                </a:lnTo>
                <a:lnTo>
                  <a:pt x="1184454" y="3162300"/>
                </a:lnTo>
                <a:lnTo>
                  <a:pt x="1220904" y="3162300"/>
                </a:lnTo>
                <a:lnTo>
                  <a:pt x="1258079" y="3149600"/>
                </a:lnTo>
                <a:lnTo>
                  <a:pt x="7335048" y="3149600"/>
                </a:lnTo>
                <a:lnTo>
                  <a:pt x="7379739" y="3136900"/>
                </a:lnTo>
                <a:lnTo>
                  <a:pt x="7423742" y="3136900"/>
                </a:lnTo>
                <a:lnTo>
                  <a:pt x="7551449" y="3098800"/>
                </a:lnTo>
                <a:lnTo>
                  <a:pt x="7592527" y="3073400"/>
                </a:lnTo>
                <a:lnTo>
                  <a:pt x="7632830" y="3060700"/>
                </a:lnTo>
                <a:lnTo>
                  <a:pt x="7672342" y="3035300"/>
                </a:lnTo>
                <a:lnTo>
                  <a:pt x="7711045" y="3022600"/>
                </a:lnTo>
                <a:lnTo>
                  <a:pt x="7748922" y="2997200"/>
                </a:lnTo>
                <a:lnTo>
                  <a:pt x="7785956" y="2971800"/>
                </a:lnTo>
                <a:lnTo>
                  <a:pt x="7822129" y="2946400"/>
                </a:lnTo>
                <a:lnTo>
                  <a:pt x="7857425" y="2921000"/>
                </a:lnTo>
                <a:lnTo>
                  <a:pt x="7891826" y="2895600"/>
                </a:lnTo>
                <a:lnTo>
                  <a:pt x="7925315" y="2870200"/>
                </a:lnTo>
                <a:lnTo>
                  <a:pt x="7957875" y="2832100"/>
                </a:lnTo>
                <a:lnTo>
                  <a:pt x="7989488" y="2806700"/>
                </a:lnTo>
                <a:lnTo>
                  <a:pt x="8020138" y="2768600"/>
                </a:lnTo>
                <a:lnTo>
                  <a:pt x="8049807" y="2730500"/>
                </a:lnTo>
                <a:lnTo>
                  <a:pt x="8078477" y="2705100"/>
                </a:lnTo>
                <a:lnTo>
                  <a:pt x="8106132" y="2667000"/>
                </a:lnTo>
                <a:lnTo>
                  <a:pt x="8132755" y="2628900"/>
                </a:lnTo>
                <a:lnTo>
                  <a:pt x="8158328" y="2590800"/>
                </a:lnTo>
                <a:lnTo>
                  <a:pt x="8182834" y="2552700"/>
                </a:lnTo>
                <a:lnTo>
                  <a:pt x="8206256" y="2514600"/>
                </a:lnTo>
                <a:lnTo>
                  <a:pt x="8228576" y="2463800"/>
                </a:lnTo>
                <a:lnTo>
                  <a:pt x="8249778" y="2425700"/>
                </a:lnTo>
                <a:lnTo>
                  <a:pt x="8269844" y="2387600"/>
                </a:lnTo>
                <a:lnTo>
                  <a:pt x="8288756" y="2349500"/>
                </a:lnTo>
                <a:lnTo>
                  <a:pt x="8306499" y="2298700"/>
                </a:lnTo>
                <a:lnTo>
                  <a:pt x="8323054" y="2260600"/>
                </a:lnTo>
                <a:lnTo>
                  <a:pt x="8338404" y="2209800"/>
                </a:lnTo>
                <a:lnTo>
                  <a:pt x="8352533" y="2171700"/>
                </a:lnTo>
                <a:lnTo>
                  <a:pt x="8365422" y="2120900"/>
                </a:lnTo>
                <a:lnTo>
                  <a:pt x="8377055" y="2082800"/>
                </a:lnTo>
                <a:lnTo>
                  <a:pt x="8387415" y="2032000"/>
                </a:lnTo>
                <a:lnTo>
                  <a:pt x="8396484" y="1993900"/>
                </a:lnTo>
                <a:lnTo>
                  <a:pt x="8404244" y="1943100"/>
                </a:lnTo>
                <a:lnTo>
                  <a:pt x="8410680" y="1892300"/>
                </a:lnTo>
                <a:lnTo>
                  <a:pt x="8415773" y="1854200"/>
                </a:lnTo>
                <a:lnTo>
                  <a:pt x="8419506" y="1803400"/>
                </a:lnTo>
                <a:lnTo>
                  <a:pt x="8421863" y="1752600"/>
                </a:lnTo>
                <a:lnTo>
                  <a:pt x="8422826" y="1714500"/>
                </a:lnTo>
                <a:lnTo>
                  <a:pt x="8422377" y="1663700"/>
                </a:lnTo>
                <a:lnTo>
                  <a:pt x="8422673" y="1625600"/>
                </a:lnTo>
                <a:lnTo>
                  <a:pt x="8421531" y="1574800"/>
                </a:lnTo>
                <a:lnTo>
                  <a:pt x="8418969" y="1524000"/>
                </a:lnTo>
                <a:lnTo>
                  <a:pt x="8415003" y="1473200"/>
                </a:lnTo>
                <a:lnTo>
                  <a:pt x="8409649" y="1435100"/>
                </a:lnTo>
                <a:lnTo>
                  <a:pt x="8402924" y="1384300"/>
                </a:lnTo>
                <a:lnTo>
                  <a:pt x="8394845" y="1333500"/>
                </a:lnTo>
                <a:lnTo>
                  <a:pt x="8385428" y="1295400"/>
                </a:lnTo>
                <a:lnTo>
                  <a:pt x="8374691" y="1244600"/>
                </a:lnTo>
                <a:lnTo>
                  <a:pt x="8362650" y="1193800"/>
                </a:lnTo>
                <a:lnTo>
                  <a:pt x="8349321" y="1155700"/>
                </a:lnTo>
                <a:lnTo>
                  <a:pt x="8334721" y="1104900"/>
                </a:lnTo>
                <a:lnTo>
                  <a:pt x="8318868" y="1066800"/>
                </a:lnTo>
                <a:lnTo>
                  <a:pt x="8301776" y="1016000"/>
                </a:lnTo>
                <a:lnTo>
                  <a:pt x="8283465" y="977900"/>
                </a:lnTo>
                <a:lnTo>
                  <a:pt x="8263948" y="927100"/>
                </a:lnTo>
                <a:lnTo>
                  <a:pt x="8243245" y="889000"/>
                </a:lnTo>
                <a:lnTo>
                  <a:pt x="8228662" y="863600"/>
                </a:lnTo>
                <a:close/>
              </a:path>
              <a:path w="8423275" h="10020300">
                <a:moveTo>
                  <a:pt x="2173279" y="2463800"/>
                </a:moveTo>
                <a:lnTo>
                  <a:pt x="1250560" y="2463800"/>
                </a:lnTo>
                <a:lnTo>
                  <a:pt x="1203375" y="2476500"/>
                </a:lnTo>
                <a:lnTo>
                  <a:pt x="7124548" y="2476500"/>
                </a:lnTo>
                <a:lnTo>
                  <a:pt x="2173279" y="2463800"/>
                </a:lnTo>
                <a:close/>
              </a:path>
              <a:path w="8423275" h="10020300">
                <a:moveTo>
                  <a:pt x="1313654" y="0"/>
                </a:moveTo>
                <a:lnTo>
                  <a:pt x="603559" y="520700"/>
                </a:lnTo>
                <a:lnTo>
                  <a:pt x="1313654" y="1041400"/>
                </a:lnTo>
                <a:lnTo>
                  <a:pt x="1313654" y="863600"/>
                </a:lnTo>
                <a:lnTo>
                  <a:pt x="8228662" y="863600"/>
                </a:lnTo>
                <a:lnTo>
                  <a:pt x="8221371" y="850900"/>
                </a:lnTo>
                <a:lnTo>
                  <a:pt x="8198342" y="812800"/>
                </a:lnTo>
                <a:lnTo>
                  <a:pt x="8174176" y="762000"/>
                </a:lnTo>
                <a:lnTo>
                  <a:pt x="8148890" y="723900"/>
                </a:lnTo>
                <a:lnTo>
                  <a:pt x="8122499" y="685800"/>
                </a:lnTo>
                <a:lnTo>
                  <a:pt x="8095021" y="647700"/>
                </a:lnTo>
                <a:lnTo>
                  <a:pt x="8066472" y="622300"/>
                </a:lnTo>
                <a:lnTo>
                  <a:pt x="8036869" y="584200"/>
                </a:lnTo>
                <a:lnTo>
                  <a:pt x="8006229" y="546100"/>
                </a:lnTo>
                <a:lnTo>
                  <a:pt x="7974568" y="520700"/>
                </a:lnTo>
                <a:lnTo>
                  <a:pt x="7941903" y="482600"/>
                </a:lnTo>
                <a:lnTo>
                  <a:pt x="7908250" y="457200"/>
                </a:lnTo>
                <a:lnTo>
                  <a:pt x="7873627" y="419100"/>
                </a:lnTo>
                <a:lnTo>
                  <a:pt x="7838050" y="393700"/>
                </a:lnTo>
                <a:lnTo>
                  <a:pt x="7801535" y="368300"/>
                </a:lnTo>
                <a:lnTo>
                  <a:pt x="7764100" y="342900"/>
                </a:lnTo>
                <a:lnTo>
                  <a:pt x="7725760" y="317500"/>
                </a:lnTo>
                <a:lnTo>
                  <a:pt x="7686533" y="304800"/>
                </a:lnTo>
                <a:lnTo>
                  <a:pt x="7646436" y="279400"/>
                </a:lnTo>
                <a:lnTo>
                  <a:pt x="7605484" y="266700"/>
                </a:lnTo>
                <a:lnTo>
                  <a:pt x="7563695" y="241300"/>
                </a:lnTo>
                <a:lnTo>
                  <a:pt x="7433470" y="203200"/>
                </a:lnTo>
                <a:lnTo>
                  <a:pt x="7388499" y="190500"/>
                </a:lnTo>
                <a:lnTo>
                  <a:pt x="7342773" y="190500"/>
                </a:lnTo>
                <a:lnTo>
                  <a:pt x="7296310" y="177800"/>
                </a:lnTo>
                <a:lnTo>
                  <a:pt x="1313654" y="177800"/>
                </a:lnTo>
                <a:lnTo>
                  <a:pt x="1313654" y="0"/>
                </a:lnTo>
                <a:close/>
              </a:path>
            </a:pathLst>
          </a:custGeom>
          <a:solidFill>
            <a:schemeClr val="accent3">
              <a:lumMod val="50000"/>
            </a:schemeClr>
          </a:solidFill>
        </p:spPr>
        <p:txBody>
          <a:bodyPr wrap="square" lIns="0" tIns="0" rIns="0" bIns="0" rtlCol="0"/>
          <a:lstStyle/>
          <a:p>
            <a:r>
              <a:rPr lang="en-GB" sz="1800" dirty="0"/>
              <a:t>A</a:t>
            </a:r>
            <a:endParaRPr sz="1800" dirty="0"/>
          </a:p>
        </p:txBody>
      </p:sp>
      <p:sp>
        <p:nvSpPr>
          <p:cNvPr id="33" name="object 273">
            <a:extLst>
              <a:ext uri="{FF2B5EF4-FFF2-40B4-BE49-F238E27FC236}">
                <a16:creationId xmlns:a16="http://schemas.microsoft.com/office/drawing/2014/main" id="{9CBE73EA-7A51-1D14-AE94-F095178298C4}"/>
              </a:ext>
            </a:extLst>
          </p:cNvPr>
          <p:cNvSpPr txBox="1"/>
          <p:nvPr/>
        </p:nvSpPr>
        <p:spPr>
          <a:xfrm>
            <a:off x="8745683" y="4894734"/>
            <a:ext cx="1987505" cy="751487"/>
          </a:xfrm>
          <a:prstGeom prst="rect">
            <a:avLst/>
          </a:prstGeom>
        </p:spPr>
        <p:txBody>
          <a:bodyPr vert="horz" wrap="square" lIns="0" tIns="12699" rIns="0" bIns="0" rtlCol="0" anchor="t">
            <a:spAutoFit/>
          </a:bodyPr>
          <a:lstStyle/>
          <a:p>
            <a:r>
              <a:rPr lang="en-GB" sz="2400" b="1" dirty="0">
                <a:solidFill>
                  <a:schemeClr val="bg1"/>
                </a:solidFill>
                <a:latin typeface="Century Gothic"/>
              </a:rPr>
              <a:t>Elements of Music</a:t>
            </a:r>
            <a:endParaRPr lang="en-GB" sz="24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52" name="object 22">
            <a:extLst>
              <a:ext uri="{FF2B5EF4-FFF2-40B4-BE49-F238E27FC236}">
                <a16:creationId xmlns:a16="http://schemas.microsoft.com/office/drawing/2014/main" id="{DDF338E4-6D23-E1B8-D55C-95B339CF3712}"/>
              </a:ext>
            </a:extLst>
          </p:cNvPr>
          <p:cNvSpPr/>
          <p:nvPr/>
        </p:nvSpPr>
        <p:spPr>
          <a:xfrm>
            <a:off x="6435036" y="4658937"/>
            <a:ext cx="1402816" cy="1047952"/>
          </a:xfrm>
          <a:custGeom>
            <a:avLst/>
            <a:gdLst/>
            <a:ahLst/>
            <a:cxnLst/>
            <a:rect l="l" t="t" r="r" b="b"/>
            <a:pathLst>
              <a:path w="1214754" h="1214755">
                <a:moveTo>
                  <a:pt x="607275" y="0"/>
                </a:moveTo>
                <a:lnTo>
                  <a:pt x="559816" y="1827"/>
                </a:lnTo>
                <a:lnTo>
                  <a:pt x="513357" y="7218"/>
                </a:lnTo>
                <a:lnTo>
                  <a:pt x="468031" y="16038"/>
                </a:lnTo>
                <a:lnTo>
                  <a:pt x="423974" y="28152"/>
                </a:lnTo>
                <a:lnTo>
                  <a:pt x="381322" y="43425"/>
                </a:lnTo>
                <a:lnTo>
                  <a:pt x="340209" y="61723"/>
                </a:lnTo>
                <a:lnTo>
                  <a:pt x="300769" y="82909"/>
                </a:lnTo>
                <a:lnTo>
                  <a:pt x="263139" y="106849"/>
                </a:lnTo>
                <a:lnTo>
                  <a:pt x="227453" y="133409"/>
                </a:lnTo>
                <a:lnTo>
                  <a:pt x="193846" y="162452"/>
                </a:lnTo>
                <a:lnTo>
                  <a:pt x="162453" y="193844"/>
                </a:lnTo>
                <a:lnTo>
                  <a:pt x="133410" y="227451"/>
                </a:lnTo>
                <a:lnTo>
                  <a:pt x="106850" y="263136"/>
                </a:lnTo>
                <a:lnTo>
                  <a:pt x="82909" y="300766"/>
                </a:lnTo>
                <a:lnTo>
                  <a:pt x="61723" y="340204"/>
                </a:lnTo>
                <a:lnTo>
                  <a:pt x="43425" y="381316"/>
                </a:lnTo>
                <a:lnTo>
                  <a:pt x="28152" y="423968"/>
                </a:lnTo>
                <a:lnTo>
                  <a:pt x="16038" y="468023"/>
                </a:lnTo>
                <a:lnTo>
                  <a:pt x="7218" y="513347"/>
                </a:lnTo>
                <a:lnTo>
                  <a:pt x="1827" y="559806"/>
                </a:lnTo>
                <a:lnTo>
                  <a:pt x="0" y="607263"/>
                </a:lnTo>
                <a:lnTo>
                  <a:pt x="1827" y="654718"/>
                </a:lnTo>
                <a:lnTo>
                  <a:pt x="7218" y="701175"/>
                </a:lnTo>
                <a:lnTo>
                  <a:pt x="16038" y="746498"/>
                </a:lnTo>
                <a:lnTo>
                  <a:pt x="28152" y="790552"/>
                </a:lnTo>
                <a:lnTo>
                  <a:pt x="43425" y="833202"/>
                </a:lnTo>
                <a:lnTo>
                  <a:pt x="61723" y="874313"/>
                </a:lnTo>
                <a:lnTo>
                  <a:pt x="82909" y="913751"/>
                </a:lnTo>
                <a:lnTo>
                  <a:pt x="106850" y="951380"/>
                </a:lnTo>
                <a:lnTo>
                  <a:pt x="133410" y="987064"/>
                </a:lnTo>
                <a:lnTo>
                  <a:pt x="162453" y="1020670"/>
                </a:lnTo>
                <a:lnTo>
                  <a:pt x="193846" y="1052062"/>
                </a:lnTo>
                <a:lnTo>
                  <a:pt x="227453" y="1081105"/>
                </a:lnTo>
                <a:lnTo>
                  <a:pt x="263139" y="1107664"/>
                </a:lnTo>
                <a:lnTo>
                  <a:pt x="300769" y="1131604"/>
                </a:lnTo>
                <a:lnTo>
                  <a:pt x="340209" y="1152790"/>
                </a:lnTo>
                <a:lnTo>
                  <a:pt x="381322" y="1171088"/>
                </a:lnTo>
                <a:lnTo>
                  <a:pt x="423974" y="1186361"/>
                </a:lnTo>
                <a:lnTo>
                  <a:pt x="468031" y="1198475"/>
                </a:lnTo>
                <a:lnTo>
                  <a:pt x="513357" y="1207295"/>
                </a:lnTo>
                <a:lnTo>
                  <a:pt x="559816" y="1212686"/>
                </a:lnTo>
                <a:lnTo>
                  <a:pt x="607275" y="1214513"/>
                </a:lnTo>
                <a:lnTo>
                  <a:pt x="654731" y="1212686"/>
                </a:lnTo>
                <a:lnTo>
                  <a:pt x="701188" y="1207295"/>
                </a:lnTo>
                <a:lnTo>
                  <a:pt x="746510" y="1198475"/>
                </a:lnTo>
                <a:lnTo>
                  <a:pt x="790564" y="1186361"/>
                </a:lnTo>
                <a:lnTo>
                  <a:pt x="833215" y="1171088"/>
                </a:lnTo>
                <a:lnTo>
                  <a:pt x="874326" y="1152790"/>
                </a:lnTo>
                <a:lnTo>
                  <a:pt x="913764" y="1131604"/>
                </a:lnTo>
                <a:lnTo>
                  <a:pt x="951392" y="1107664"/>
                </a:lnTo>
                <a:lnTo>
                  <a:pt x="987077" y="1081105"/>
                </a:lnTo>
                <a:lnTo>
                  <a:pt x="1020683" y="1052062"/>
                </a:lnTo>
                <a:lnTo>
                  <a:pt x="1052075" y="1020670"/>
                </a:lnTo>
                <a:lnTo>
                  <a:pt x="1081118" y="987064"/>
                </a:lnTo>
                <a:lnTo>
                  <a:pt x="1107677" y="951380"/>
                </a:lnTo>
                <a:lnTo>
                  <a:pt x="1131617" y="913751"/>
                </a:lnTo>
                <a:lnTo>
                  <a:pt x="1152803" y="874313"/>
                </a:lnTo>
                <a:lnTo>
                  <a:pt x="1171100" y="833202"/>
                </a:lnTo>
                <a:lnTo>
                  <a:pt x="1186373" y="790552"/>
                </a:lnTo>
                <a:lnTo>
                  <a:pt x="1198488" y="746498"/>
                </a:lnTo>
                <a:lnTo>
                  <a:pt x="1207308" y="701175"/>
                </a:lnTo>
                <a:lnTo>
                  <a:pt x="1212699" y="654718"/>
                </a:lnTo>
                <a:lnTo>
                  <a:pt x="1214526" y="607263"/>
                </a:lnTo>
                <a:lnTo>
                  <a:pt x="1212699" y="559806"/>
                </a:lnTo>
                <a:lnTo>
                  <a:pt x="1207308" y="513347"/>
                </a:lnTo>
                <a:lnTo>
                  <a:pt x="1198488" y="468023"/>
                </a:lnTo>
                <a:lnTo>
                  <a:pt x="1186373" y="423968"/>
                </a:lnTo>
                <a:lnTo>
                  <a:pt x="1171100" y="381316"/>
                </a:lnTo>
                <a:lnTo>
                  <a:pt x="1152803" y="340204"/>
                </a:lnTo>
                <a:lnTo>
                  <a:pt x="1131617" y="300766"/>
                </a:lnTo>
                <a:lnTo>
                  <a:pt x="1107677" y="263136"/>
                </a:lnTo>
                <a:lnTo>
                  <a:pt x="1081118" y="227451"/>
                </a:lnTo>
                <a:lnTo>
                  <a:pt x="1052075" y="193844"/>
                </a:lnTo>
                <a:lnTo>
                  <a:pt x="1020683" y="162452"/>
                </a:lnTo>
                <a:lnTo>
                  <a:pt x="987077" y="133409"/>
                </a:lnTo>
                <a:lnTo>
                  <a:pt x="951392" y="106849"/>
                </a:lnTo>
                <a:lnTo>
                  <a:pt x="913764" y="82909"/>
                </a:lnTo>
                <a:lnTo>
                  <a:pt x="874326" y="61723"/>
                </a:lnTo>
                <a:lnTo>
                  <a:pt x="833215" y="43425"/>
                </a:lnTo>
                <a:lnTo>
                  <a:pt x="790564" y="28152"/>
                </a:lnTo>
                <a:lnTo>
                  <a:pt x="746510" y="16038"/>
                </a:lnTo>
                <a:lnTo>
                  <a:pt x="701188" y="7218"/>
                </a:lnTo>
                <a:lnTo>
                  <a:pt x="654731" y="1827"/>
                </a:lnTo>
                <a:lnTo>
                  <a:pt x="607275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1800"/>
          </a:p>
        </p:txBody>
      </p:sp>
      <p:grpSp>
        <p:nvGrpSpPr>
          <p:cNvPr id="54" name="Group 53">
            <a:extLst>
              <a:ext uri="{FF2B5EF4-FFF2-40B4-BE49-F238E27FC236}">
                <a16:creationId xmlns:a16="http://schemas.microsoft.com/office/drawing/2014/main" id="{7103708B-AB3D-A232-6F57-069B49FC9025}"/>
              </a:ext>
            </a:extLst>
          </p:cNvPr>
          <p:cNvGrpSpPr/>
          <p:nvPr/>
        </p:nvGrpSpPr>
        <p:grpSpPr>
          <a:xfrm>
            <a:off x="6480066" y="4600478"/>
            <a:ext cx="1321691" cy="1167436"/>
            <a:chOff x="8246745" y="8553450"/>
            <a:chExt cx="1214755" cy="1214755"/>
          </a:xfrm>
        </p:grpSpPr>
        <p:sp>
          <p:nvSpPr>
            <p:cNvPr id="55" name="object 23">
              <a:extLst>
                <a:ext uri="{FF2B5EF4-FFF2-40B4-BE49-F238E27FC236}">
                  <a16:creationId xmlns:a16="http://schemas.microsoft.com/office/drawing/2014/main" id="{E5A9A3FC-9856-E5FF-279D-19E44723A0C6}"/>
                </a:ext>
              </a:extLst>
            </p:cNvPr>
            <p:cNvSpPr/>
            <p:nvPr/>
          </p:nvSpPr>
          <p:spPr>
            <a:xfrm>
              <a:off x="8246745" y="8553450"/>
              <a:ext cx="1214755" cy="1214755"/>
            </a:xfrm>
            <a:custGeom>
              <a:avLst/>
              <a:gdLst/>
              <a:ahLst/>
              <a:cxnLst/>
              <a:rect l="l" t="t" r="r" b="b"/>
              <a:pathLst>
                <a:path w="1214754" h="1214755">
                  <a:moveTo>
                    <a:pt x="1214526" y="607263"/>
                  </a:moveTo>
                  <a:lnTo>
                    <a:pt x="1212699" y="654718"/>
                  </a:lnTo>
                  <a:lnTo>
                    <a:pt x="1207308" y="701175"/>
                  </a:lnTo>
                  <a:lnTo>
                    <a:pt x="1198488" y="746498"/>
                  </a:lnTo>
                  <a:lnTo>
                    <a:pt x="1186373" y="790552"/>
                  </a:lnTo>
                  <a:lnTo>
                    <a:pt x="1171100" y="833202"/>
                  </a:lnTo>
                  <a:lnTo>
                    <a:pt x="1152803" y="874313"/>
                  </a:lnTo>
                  <a:lnTo>
                    <a:pt x="1131617" y="913751"/>
                  </a:lnTo>
                  <a:lnTo>
                    <a:pt x="1107677" y="951380"/>
                  </a:lnTo>
                  <a:lnTo>
                    <a:pt x="1081118" y="987064"/>
                  </a:lnTo>
                  <a:lnTo>
                    <a:pt x="1052075" y="1020670"/>
                  </a:lnTo>
                  <a:lnTo>
                    <a:pt x="1020683" y="1052062"/>
                  </a:lnTo>
                  <a:lnTo>
                    <a:pt x="987077" y="1081105"/>
                  </a:lnTo>
                  <a:lnTo>
                    <a:pt x="951392" y="1107664"/>
                  </a:lnTo>
                  <a:lnTo>
                    <a:pt x="913764" y="1131604"/>
                  </a:lnTo>
                  <a:lnTo>
                    <a:pt x="874326" y="1152790"/>
                  </a:lnTo>
                  <a:lnTo>
                    <a:pt x="833215" y="1171088"/>
                  </a:lnTo>
                  <a:lnTo>
                    <a:pt x="790564" y="1186361"/>
                  </a:lnTo>
                  <a:lnTo>
                    <a:pt x="746510" y="1198475"/>
                  </a:lnTo>
                  <a:lnTo>
                    <a:pt x="701188" y="1207295"/>
                  </a:lnTo>
                  <a:lnTo>
                    <a:pt x="654731" y="1212686"/>
                  </a:lnTo>
                  <a:lnTo>
                    <a:pt x="607275" y="1214513"/>
                  </a:lnTo>
                  <a:lnTo>
                    <a:pt x="559816" y="1212686"/>
                  </a:lnTo>
                  <a:lnTo>
                    <a:pt x="513357" y="1207295"/>
                  </a:lnTo>
                  <a:lnTo>
                    <a:pt x="468031" y="1198475"/>
                  </a:lnTo>
                  <a:lnTo>
                    <a:pt x="423974" y="1186361"/>
                  </a:lnTo>
                  <a:lnTo>
                    <a:pt x="381322" y="1171088"/>
                  </a:lnTo>
                  <a:lnTo>
                    <a:pt x="340209" y="1152790"/>
                  </a:lnTo>
                  <a:lnTo>
                    <a:pt x="300769" y="1131604"/>
                  </a:lnTo>
                  <a:lnTo>
                    <a:pt x="263139" y="1107664"/>
                  </a:lnTo>
                  <a:lnTo>
                    <a:pt x="227453" y="1081105"/>
                  </a:lnTo>
                  <a:lnTo>
                    <a:pt x="193846" y="1052062"/>
                  </a:lnTo>
                  <a:lnTo>
                    <a:pt x="162453" y="1020670"/>
                  </a:lnTo>
                  <a:lnTo>
                    <a:pt x="133410" y="987064"/>
                  </a:lnTo>
                  <a:lnTo>
                    <a:pt x="106850" y="951380"/>
                  </a:lnTo>
                  <a:lnTo>
                    <a:pt x="82909" y="913751"/>
                  </a:lnTo>
                  <a:lnTo>
                    <a:pt x="61723" y="874313"/>
                  </a:lnTo>
                  <a:lnTo>
                    <a:pt x="43425" y="833202"/>
                  </a:lnTo>
                  <a:lnTo>
                    <a:pt x="28152" y="790552"/>
                  </a:lnTo>
                  <a:lnTo>
                    <a:pt x="16038" y="746498"/>
                  </a:lnTo>
                  <a:lnTo>
                    <a:pt x="7218" y="701175"/>
                  </a:lnTo>
                  <a:lnTo>
                    <a:pt x="1827" y="654718"/>
                  </a:lnTo>
                  <a:lnTo>
                    <a:pt x="0" y="607263"/>
                  </a:lnTo>
                  <a:lnTo>
                    <a:pt x="1827" y="559806"/>
                  </a:lnTo>
                  <a:lnTo>
                    <a:pt x="7218" y="513347"/>
                  </a:lnTo>
                  <a:lnTo>
                    <a:pt x="16038" y="468023"/>
                  </a:lnTo>
                  <a:lnTo>
                    <a:pt x="28152" y="423968"/>
                  </a:lnTo>
                  <a:lnTo>
                    <a:pt x="43425" y="381316"/>
                  </a:lnTo>
                  <a:lnTo>
                    <a:pt x="61723" y="340204"/>
                  </a:lnTo>
                  <a:lnTo>
                    <a:pt x="82909" y="300766"/>
                  </a:lnTo>
                  <a:lnTo>
                    <a:pt x="106850" y="263136"/>
                  </a:lnTo>
                  <a:lnTo>
                    <a:pt x="133410" y="227451"/>
                  </a:lnTo>
                  <a:lnTo>
                    <a:pt x="162453" y="193844"/>
                  </a:lnTo>
                  <a:lnTo>
                    <a:pt x="193846" y="162452"/>
                  </a:lnTo>
                  <a:lnTo>
                    <a:pt x="227453" y="133409"/>
                  </a:lnTo>
                  <a:lnTo>
                    <a:pt x="263139" y="106849"/>
                  </a:lnTo>
                  <a:lnTo>
                    <a:pt x="300769" y="82909"/>
                  </a:lnTo>
                  <a:lnTo>
                    <a:pt x="340209" y="61723"/>
                  </a:lnTo>
                  <a:lnTo>
                    <a:pt x="381322" y="43425"/>
                  </a:lnTo>
                  <a:lnTo>
                    <a:pt x="423974" y="28152"/>
                  </a:lnTo>
                  <a:lnTo>
                    <a:pt x="468031" y="16038"/>
                  </a:lnTo>
                  <a:lnTo>
                    <a:pt x="513357" y="7218"/>
                  </a:lnTo>
                  <a:lnTo>
                    <a:pt x="559816" y="1827"/>
                  </a:lnTo>
                  <a:lnTo>
                    <a:pt x="607275" y="0"/>
                  </a:lnTo>
                  <a:lnTo>
                    <a:pt x="654731" y="1827"/>
                  </a:lnTo>
                  <a:lnTo>
                    <a:pt x="701188" y="7218"/>
                  </a:lnTo>
                  <a:lnTo>
                    <a:pt x="746510" y="16038"/>
                  </a:lnTo>
                  <a:lnTo>
                    <a:pt x="790564" y="28152"/>
                  </a:lnTo>
                  <a:lnTo>
                    <a:pt x="833215" y="43425"/>
                  </a:lnTo>
                  <a:lnTo>
                    <a:pt x="874326" y="61723"/>
                  </a:lnTo>
                  <a:lnTo>
                    <a:pt x="913764" y="82909"/>
                  </a:lnTo>
                  <a:lnTo>
                    <a:pt x="951392" y="106849"/>
                  </a:lnTo>
                  <a:lnTo>
                    <a:pt x="987077" y="133409"/>
                  </a:lnTo>
                  <a:lnTo>
                    <a:pt x="1020683" y="162452"/>
                  </a:lnTo>
                  <a:lnTo>
                    <a:pt x="1052075" y="193844"/>
                  </a:lnTo>
                  <a:lnTo>
                    <a:pt x="1081118" y="227451"/>
                  </a:lnTo>
                  <a:lnTo>
                    <a:pt x="1107677" y="263136"/>
                  </a:lnTo>
                  <a:lnTo>
                    <a:pt x="1131617" y="300766"/>
                  </a:lnTo>
                  <a:lnTo>
                    <a:pt x="1152803" y="340204"/>
                  </a:lnTo>
                  <a:lnTo>
                    <a:pt x="1171100" y="381316"/>
                  </a:lnTo>
                  <a:lnTo>
                    <a:pt x="1186373" y="423968"/>
                  </a:lnTo>
                  <a:lnTo>
                    <a:pt x="1198488" y="468023"/>
                  </a:lnTo>
                  <a:lnTo>
                    <a:pt x="1207308" y="513347"/>
                  </a:lnTo>
                  <a:lnTo>
                    <a:pt x="1212699" y="559806"/>
                  </a:lnTo>
                  <a:lnTo>
                    <a:pt x="1214526" y="607263"/>
                  </a:lnTo>
                  <a:close/>
                </a:path>
              </a:pathLst>
            </a:custGeom>
            <a:ln w="143433">
              <a:solidFill>
                <a:srgbClr val="E21D38"/>
              </a:solidFill>
            </a:ln>
          </p:spPr>
          <p:txBody>
            <a:bodyPr wrap="square" lIns="0" tIns="0" rIns="0" bIns="0" rtlCol="0"/>
            <a:lstStyle/>
            <a:p>
              <a:endParaRPr sz="1800"/>
            </a:p>
          </p:txBody>
        </p:sp>
        <p:sp>
          <p:nvSpPr>
            <p:cNvPr id="56" name="object 24">
              <a:extLst>
                <a:ext uri="{FF2B5EF4-FFF2-40B4-BE49-F238E27FC236}">
                  <a16:creationId xmlns:a16="http://schemas.microsoft.com/office/drawing/2014/main" id="{D30208E1-B442-8AB7-C39E-FE11C5470CCF}"/>
                </a:ext>
              </a:extLst>
            </p:cNvPr>
            <p:cNvSpPr txBox="1"/>
            <p:nvPr/>
          </p:nvSpPr>
          <p:spPr>
            <a:xfrm>
              <a:off x="8392160" y="8705850"/>
              <a:ext cx="921385" cy="943026"/>
            </a:xfrm>
            <a:prstGeom prst="rect">
              <a:avLst/>
            </a:prstGeom>
          </p:spPr>
          <p:txBody>
            <a:bodyPr vert="horz" wrap="square" lIns="0" tIns="12065" rIns="0" bIns="0" rtlCol="0">
              <a:spAutoFit/>
            </a:bodyPr>
            <a:lstStyle/>
            <a:p>
              <a:pPr marL="67946" marR="5081" indent="-55881" algn="ctr">
                <a:lnSpc>
                  <a:spcPct val="100800"/>
                </a:lnSpc>
                <a:spcBef>
                  <a:spcPts val="95"/>
                </a:spcBef>
              </a:pPr>
              <a:r>
                <a:rPr lang="en-GB" sz="2001" b="1" spc="-64" dirty="0">
                  <a:solidFill>
                    <a:srgbClr val="231F20"/>
                  </a:solidFill>
                  <a:latin typeface="Verdana"/>
                  <a:cs typeface="Verdana"/>
                </a:rPr>
                <a:t>Year</a:t>
              </a:r>
              <a:r>
                <a:rPr lang="en-GB" sz="2400" b="1" spc="-64" dirty="0">
                  <a:solidFill>
                    <a:srgbClr val="231F20"/>
                  </a:solidFill>
                  <a:latin typeface="Verdana"/>
                  <a:cs typeface="Verdana"/>
                </a:rPr>
                <a:t> </a:t>
              </a:r>
            </a:p>
            <a:p>
              <a:pPr marL="67946" marR="5081" indent="-55881" algn="ctr">
                <a:lnSpc>
                  <a:spcPct val="100800"/>
                </a:lnSpc>
                <a:spcBef>
                  <a:spcPts val="95"/>
                </a:spcBef>
              </a:pPr>
              <a:r>
                <a:rPr lang="en-GB" sz="3599" b="1" spc="-64" dirty="0">
                  <a:solidFill>
                    <a:srgbClr val="231F20"/>
                  </a:solidFill>
                  <a:latin typeface="Verdana"/>
                  <a:cs typeface="Verdana"/>
                </a:rPr>
                <a:t>11</a:t>
              </a:r>
              <a:endParaRPr sz="4400" dirty="0">
                <a:latin typeface="Verdana"/>
                <a:cs typeface="Verdana"/>
              </a:endParaRPr>
            </a:p>
          </p:txBody>
        </p:sp>
      </p:grpSp>
      <p:sp>
        <p:nvSpPr>
          <p:cNvPr id="20" name="Rectangle 19">
            <a:extLst>
              <a:ext uri="{FF2B5EF4-FFF2-40B4-BE49-F238E27FC236}">
                <a16:creationId xmlns:a16="http://schemas.microsoft.com/office/drawing/2014/main" id="{4126AEF6-05E9-94F5-45E6-442F1C521F83}"/>
              </a:ext>
            </a:extLst>
          </p:cNvPr>
          <p:cNvSpPr/>
          <p:nvPr/>
        </p:nvSpPr>
        <p:spPr>
          <a:xfrm>
            <a:off x="1198922" y="-37267"/>
            <a:ext cx="11567121" cy="81782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800" dirty="0"/>
              <a:t>THE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10061F55-5FEA-7715-A5DA-83901B7531E1}"/>
              </a:ext>
            </a:extLst>
          </p:cNvPr>
          <p:cNvSpPr/>
          <p:nvPr/>
        </p:nvSpPr>
        <p:spPr>
          <a:xfrm>
            <a:off x="1501974" y="166608"/>
            <a:ext cx="11279596" cy="591640"/>
          </a:xfrm>
          <a:prstGeom prst="rect">
            <a:avLst/>
          </a:prstGeom>
          <a:solidFill>
            <a:schemeClr val="accent3">
              <a:lumMod val="50000"/>
            </a:schemeClr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8F583138-9EC1-FD41-7E62-AA777BDE572D}"/>
              </a:ext>
            </a:extLst>
          </p:cNvPr>
          <p:cNvSpPr txBox="1"/>
          <p:nvPr/>
        </p:nvSpPr>
        <p:spPr>
          <a:xfrm>
            <a:off x="2395355" y="64711"/>
            <a:ext cx="9709046" cy="6955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>
                <a:solidFill>
                  <a:schemeClr val="bg1"/>
                </a:solidFill>
              </a:rPr>
              <a:t>THOMAS ALLEYNE`S HIGH SCHOOL</a:t>
            </a:r>
            <a:r>
              <a:rPr lang="en-GB" sz="3920" b="1" dirty="0">
                <a:solidFill>
                  <a:schemeClr val="bg1"/>
                </a:solidFill>
              </a:rPr>
              <a:t>:</a:t>
            </a:r>
            <a:r>
              <a:rPr lang="en-GB" sz="3920" dirty="0">
                <a:solidFill>
                  <a:schemeClr val="bg1"/>
                </a:solidFill>
              </a:rPr>
              <a:t>  </a:t>
            </a:r>
            <a:r>
              <a:rPr lang="en-GB" sz="3920" b="1" dirty="0">
                <a:solidFill>
                  <a:srgbClr val="FFFF00"/>
                </a:solidFill>
              </a:rPr>
              <a:t>MUSIC :</a:t>
            </a:r>
            <a:endParaRPr lang="en-GB" sz="5040" b="1" dirty="0">
              <a:solidFill>
                <a:schemeClr val="bg1"/>
              </a:solidFill>
            </a:endParaRPr>
          </a:p>
        </p:txBody>
      </p:sp>
      <p:grpSp>
        <p:nvGrpSpPr>
          <p:cNvPr id="24" name="Group 23">
            <a:extLst>
              <a:ext uri="{FF2B5EF4-FFF2-40B4-BE49-F238E27FC236}">
                <a16:creationId xmlns:a16="http://schemas.microsoft.com/office/drawing/2014/main" id="{8C58AA16-DD1B-BD2B-407D-235AFB7D97EE}"/>
              </a:ext>
            </a:extLst>
          </p:cNvPr>
          <p:cNvGrpSpPr/>
          <p:nvPr/>
        </p:nvGrpSpPr>
        <p:grpSpPr>
          <a:xfrm>
            <a:off x="-90854" y="-31595"/>
            <a:ext cx="2678396" cy="2535959"/>
            <a:chOff x="180912" y="-23652"/>
            <a:chExt cx="2767675" cy="2795671"/>
          </a:xfrm>
        </p:grpSpPr>
        <p:sp>
          <p:nvSpPr>
            <p:cNvPr id="25" name="object 197">
              <a:extLst>
                <a:ext uri="{FF2B5EF4-FFF2-40B4-BE49-F238E27FC236}">
                  <a16:creationId xmlns:a16="http://schemas.microsoft.com/office/drawing/2014/main" id="{F78A0495-CCF9-D642-D895-3D70BA52B67F}"/>
                </a:ext>
              </a:extLst>
            </p:cNvPr>
            <p:cNvSpPr/>
            <p:nvPr/>
          </p:nvSpPr>
          <p:spPr>
            <a:xfrm>
              <a:off x="180912" y="-23652"/>
              <a:ext cx="2767675" cy="2795671"/>
            </a:xfrm>
            <a:custGeom>
              <a:avLst/>
              <a:gdLst/>
              <a:ahLst/>
              <a:cxnLst/>
              <a:rect l="l" t="t" r="r" b="b"/>
              <a:pathLst>
                <a:path w="995679" h="995679">
                  <a:moveTo>
                    <a:pt x="497700" y="0"/>
                  </a:moveTo>
                  <a:lnTo>
                    <a:pt x="449767" y="2278"/>
                  </a:lnTo>
                  <a:lnTo>
                    <a:pt x="403123" y="8974"/>
                  </a:lnTo>
                  <a:lnTo>
                    <a:pt x="357978" y="19879"/>
                  </a:lnTo>
                  <a:lnTo>
                    <a:pt x="314538" y="34785"/>
                  </a:lnTo>
                  <a:lnTo>
                    <a:pt x="273014" y="53483"/>
                  </a:lnTo>
                  <a:lnTo>
                    <a:pt x="233613" y="75764"/>
                  </a:lnTo>
                  <a:lnTo>
                    <a:pt x="196544" y="101421"/>
                  </a:lnTo>
                  <a:lnTo>
                    <a:pt x="162016" y="130243"/>
                  </a:lnTo>
                  <a:lnTo>
                    <a:pt x="130237" y="162023"/>
                  </a:lnTo>
                  <a:lnTo>
                    <a:pt x="101416" y="196552"/>
                  </a:lnTo>
                  <a:lnTo>
                    <a:pt x="75761" y="233622"/>
                  </a:lnTo>
                  <a:lnTo>
                    <a:pt x="53480" y="273024"/>
                  </a:lnTo>
                  <a:lnTo>
                    <a:pt x="34783" y="314549"/>
                  </a:lnTo>
                  <a:lnTo>
                    <a:pt x="19878" y="357989"/>
                  </a:lnTo>
                  <a:lnTo>
                    <a:pt x="8974" y="403136"/>
                  </a:lnTo>
                  <a:lnTo>
                    <a:pt x="2278" y="449779"/>
                  </a:lnTo>
                  <a:lnTo>
                    <a:pt x="0" y="497713"/>
                  </a:lnTo>
                  <a:lnTo>
                    <a:pt x="2278" y="545643"/>
                  </a:lnTo>
                  <a:lnTo>
                    <a:pt x="8974" y="592285"/>
                  </a:lnTo>
                  <a:lnTo>
                    <a:pt x="19878" y="637430"/>
                  </a:lnTo>
                  <a:lnTo>
                    <a:pt x="34783" y="680869"/>
                  </a:lnTo>
                  <a:lnTo>
                    <a:pt x="53480" y="722393"/>
                  </a:lnTo>
                  <a:lnTo>
                    <a:pt x="75761" y="761793"/>
                  </a:lnTo>
                  <a:lnTo>
                    <a:pt x="101416" y="798862"/>
                  </a:lnTo>
                  <a:lnTo>
                    <a:pt x="130237" y="833391"/>
                  </a:lnTo>
                  <a:lnTo>
                    <a:pt x="162016" y="865171"/>
                  </a:lnTo>
                  <a:lnTo>
                    <a:pt x="196544" y="893993"/>
                  </a:lnTo>
                  <a:lnTo>
                    <a:pt x="233613" y="919648"/>
                  </a:lnTo>
                  <a:lnTo>
                    <a:pt x="273014" y="941930"/>
                  </a:lnTo>
                  <a:lnTo>
                    <a:pt x="314538" y="960627"/>
                  </a:lnTo>
                  <a:lnTo>
                    <a:pt x="357978" y="975533"/>
                  </a:lnTo>
                  <a:lnTo>
                    <a:pt x="403123" y="986438"/>
                  </a:lnTo>
                  <a:lnTo>
                    <a:pt x="449767" y="993134"/>
                  </a:lnTo>
                  <a:lnTo>
                    <a:pt x="497700" y="995413"/>
                  </a:lnTo>
                  <a:lnTo>
                    <a:pt x="545633" y="993134"/>
                  </a:lnTo>
                  <a:lnTo>
                    <a:pt x="592277" y="986438"/>
                  </a:lnTo>
                  <a:lnTo>
                    <a:pt x="637423" y="975533"/>
                  </a:lnTo>
                  <a:lnTo>
                    <a:pt x="680863" y="960627"/>
                  </a:lnTo>
                  <a:lnTo>
                    <a:pt x="722388" y="941930"/>
                  </a:lnTo>
                  <a:lnTo>
                    <a:pt x="761790" y="919648"/>
                  </a:lnTo>
                  <a:lnTo>
                    <a:pt x="798860" y="893993"/>
                  </a:lnTo>
                  <a:lnTo>
                    <a:pt x="833389" y="865171"/>
                  </a:lnTo>
                  <a:lnTo>
                    <a:pt x="865169" y="833391"/>
                  </a:lnTo>
                  <a:lnTo>
                    <a:pt x="893992" y="798862"/>
                  </a:lnTo>
                  <a:lnTo>
                    <a:pt x="919648" y="761793"/>
                  </a:lnTo>
                  <a:lnTo>
                    <a:pt x="941929" y="722393"/>
                  </a:lnTo>
                  <a:lnTo>
                    <a:pt x="960627" y="680869"/>
                  </a:lnTo>
                  <a:lnTo>
                    <a:pt x="975533" y="637430"/>
                  </a:lnTo>
                  <a:lnTo>
                    <a:pt x="986438" y="592285"/>
                  </a:lnTo>
                  <a:lnTo>
                    <a:pt x="993134" y="545643"/>
                  </a:lnTo>
                  <a:lnTo>
                    <a:pt x="995413" y="497713"/>
                  </a:lnTo>
                  <a:lnTo>
                    <a:pt x="993134" y="449779"/>
                  </a:lnTo>
                  <a:lnTo>
                    <a:pt x="986438" y="403136"/>
                  </a:lnTo>
                  <a:lnTo>
                    <a:pt x="975533" y="357989"/>
                  </a:lnTo>
                  <a:lnTo>
                    <a:pt x="960627" y="314549"/>
                  </a:lnTo>
                  <a:lnTo>
                    <a:pt x="941929" y="273024"/>
                  </a:lnTo>
                  <a:lnTo>
                    <a:pt x="919648" y="233622"/>
                  </a:lnTo>
                  <a:lnTo>
                    <a:pt x="893992" y="196552"/>
                  </a:lnTo>
                  <a:lnTo>
                    <a:pt x="865169" y="162023"/>
                  </a:lnTo>
                  <a:lnTo>
                    <a:pt x="833389" y="130243"/>
                  </a:lnTo>
                  <a:lnTo>
                    <a:pt x="798860" y="101421"/>
                  </a:lnTo>
                  <a:lnTo>
                    <a:pt x="761790" y="75764"/>
                  </a:lnTo>
                  <a:lnTo>
                    <a:pt x="722388" y="53483"/>
                  </a:lnTo>
                  <a:lnTo>
                    <a:pt x="680863" y="34785"/>
                  </a:lnTo>
                  <a:lnTo>
                    <a:pt x="637423" y="19879"/>
                  </a:lnTo>
                  <a:lnTo>
                    <a:pt x="592277" y="8974"/>
                  </a:lnTo>
                  <a:lnTo>
                    <a:pt x="545633" y="2278"/>
                  </a:lnTo>
                  <a:lnTo>
                    <a:pt x="497700" y="0"/>
                  </a:lnTo>
                  <a:close/>
                </a:path>
              </a:pathLst>
            </a:custGeom>
            <a:solidFill>
              <a:schemeClr val="bg1"/>
            </a:solidFill>
          </p:spPr>
          <p:txBody>
            <a:bodyPr wrap="square" lIns="0" tIns="0" rIns="0" bIns="0" rtlCol="0"/>
            <a:lstStyle/>
            <a:p>
              <a:endParaRPr sz="1800"/>
            </a:p>
          </p:txBody>
        </p:sp>
        <p:sp>
          <p:nvSpPr>
            <p:cNvPr id="26" name="object 197">
              <a:extLst>
                <a:ext uri="{FF2B5EF4-FFF2-40B4-BE49-F238E27FC236}">
                  <a16:creationId xmlns:a16="http://schemas.microsoft.com/office/drawing/2014/main" id="{89D1788D-9A8A-9DA3-465C-76385C5BCA74}"/>
                </a:ext>
              </a:extLst>
            </p:cNvPr>
            <p:cNvSpPr/>
            <p:nvPr/>
          </p:nvSpPr>
          <p:spPr>
            <a:xfrm>
              <a:off x="222494" y="2244"/>
              <a:ext cx="2685806" cy="2739886"/>
            </a:xfrm>
            <a:custGeom>
              <a:avLst/>
              <a:gdLst/>
              <a:ahLst/>
              <a:cxnLst/>
              <a:rect l="l" t="t" r="r" b="b"/>
              <a:pathLst>
                <a:path w="995679" h="995679">
                  <a:moveTo>
                    <a:pt x="497700" y="0"/>
                  </a:moveTo>
                  <a:lnTo>
                    <a:pt x="449767" y="2278"/>
                  </a:lnTo>
                  <a:lnTo>
                    <a:pt x="403123" y="8974"/>
                  </a:lnTo>
                  <a:lnTo>
                    <a:pt x="357978" y="19879"/>
                  </a:lnTo>
                  <a:lnTo>
                    <a:pt x="314538" y="34785"/>
                  </a:lnTo>
                  <a:lnTo>
                    <a:pt x="273014" y="53483"/>
                  </a:lnTo>
                  <a:lnTo>
                    <a:pt x="233613" y="75764"/>
                  </a:lnTo>
                  <a:lnTo>
                    <a:pt x="196544" y="101421"/>
                  </a:lnTo>
                  <a:lnTo>
                    <a:pt x="162016" y="130243"/>
                  </a:lnTo>
                  <a:lnTo>
                    <a:pt x="130237" y="162023"/>
                  </a:lnTo>
                  <a:lnTo>
                    <a:pt x="101416" y="196552"/>
                  </a:lnTo>
                  <a:lnTo>
                    <a:pt x="75761" y="233622"/>
                  </a:lnTo>
                  <a:lnTo>
                    <a:pt x="53480" y="273024"/>
                  </a:lnTo>
                  <a:lnTo>
                    <a:pt x="34783" y="314549"/>
                  </a:lnTo>
                  <a:lnTo>
                    <a:pt x="19878" y="357989"/>
                  </a:lnTo>
                  <a:lnTo>
                    <a:pt x="8974" y="403136"/>
                  </a:lnTo>
                  <a:lnTo>
                    <a:pt x="2278" y="449779"/>
                  </a:lnTo>
                  <a:lnTo>
                    <a:pt x="0" y="497713"/>
                  </a:lnTo>
                  <a:lnTo>
                    <a:pt x="2278" y="545643"/>
                  </a:lnTo>
                  <a:lnTo>
                    <a:pt x="8974" y="592285"/>
                  </a:lnTo>
                  <a:lnTo>
                    <a:pt x="19878" y="637430"/>
                  </a:lnTo>
                  <a:lnTo>
                    <a:pt x="34783" y="680869"/>
                  </a:lnTo>
                  <a:lnTo>
                    <a:pt x="53480" y="722393"/>
                  </a:lnTo>
                  <a:lnTo>
                    <a:pt x="75761" y="761793"/>
                  </a:lnTo>
                  <a:lnTo>
                    <a:pt x="101416" y="798862"/>
                  </a:lnTo>
                  <a:lnTo>
                    <a:pt x="130237" y="833391"/>
                  </a:lnTo>
                  <a:lnTo>
                    <a:pt x="162016" y="865171"/>
                  </a:lnTo>
                  <a:lnTo>
                    <a:pt x="196544" y="893993"/>
                  </a:lnTo>
                  <a:lnTo>
                    <a:pt x="233613" y="919648"/>
                  </a:lnTo>
                  <a:lnTo>
                    <a:pt x="273014" y="941930"/>
                  </a:lnTo>
                  <a:lnTo>
                    <a:pt x="314538" y="960627"/>
                  </a:lnTo>
                  <a:lnTo>
                    <a:pt x="357978" y="975533"/>
                  </a:lnTo>
                  <a:lnTo>
                    <a:pt x="403123" y="986438"/>
                  </a:lnTo>
                  <a:lnTo>
                    <a:pt x="449767" y="993134"/>
                  </a:lnTo>
                  <a:lnTo>
                    <a:pt x="497700" y="995413"/>
                  </a:lnTo>
                  <a:lnTo>
                    <a:pt x="545633" y="993134"/>
                  </a:lnTo>
                  <a:lnTo>
                    <a:pt x="592277" y="986438"/>
                  </a:lnTo>
                  <a:lnTo>
                    <a:pt x="637423" y="975533"/>
                  </a:lnTo>
                  <a:lnTo>
                    <a:pt x="680863" y="960627"/>
                  </a:lnTo>
                  <a:lnTo>
                    <a:pt x="722388" y="941930"/>
                  </a:lnTo>
                  <a:lnTo>
                    <a:pt x="761790" y="919648"/>
                  </a:lnTo>
                  <a:lnTo>
                    <a:pt x="798860" y="893993"/>
                  </a:lnTo>
                  <a:lnTo>
                    <a:pt x="833389" y="865171"/>
                  </a:lnTo>
                  <a:lnTo>
                    <a:pt x="865169" y="833391"/>
                  </a:lnTo>
                  <a:lnTo>
                    <a:pt x="893992" y="798862"/>
                  </a:lnTo>
                  <a:lnTo>
                    <a:pt x="919648" y="761793"/>
                  </a:lnTo>
                  <a:lnTo>
                    <a:pt x="941929" y="722393"/>
                  </a:lnTo>
                  <a:lnTo>
                    <a:pt x="960627" y="680869"/>
                  </a:lnTo>
                  <a:lnTo>
                    <a:pt x="975533" y="637430"/>
                  </a:lnTo>
                  <a:lnTo>
                    <a:pt x="986438" y="592285"/>
                  </a:lnTo>
                  <a:lnTo>
                    <a:pt x="993134" y="545643"/>
                  </a:lnTo>
                  <a:lnTo>
                    <a:pt x="995413" y="497713"/>
                  </a:lnTo>
                  <a:lnTo>
                    <a:pt x="993134" y="449779"/>
                  </a:lnTo>
                  <a:lnTo>
                    <a:pt x="986438" y="403136"/>
                  </a:lnTo>
                  <a:lnTo>
                    <a:pt x="975533" y="357989"/>
                  </a:lnTo>
                  <a:lnTo>
                    <a:pt x="960627" y="314549"/>
                  </a:lnTo>
                  <a:lnTo>
                    <a:pt x="941929" y="273024"/>
                  </a:lnTo>
                  <a:lnTo>
                    <a:pt x="919648" y="233622"/>
                  </a:lnTo>
                  <a:lnTo>
                    <a:pt x="893992" y="196552"/>
                  </a:lnTo>
                  <a:lnTo>
                    <a:pt x="865169" y="162023"/>
                  </a:lnTo>
                  <a:lnTo>
                    <a:pt x="833389" y="130243"/>
                  </a:lnTo>
                  <a:lnTo>
                    <a:pt x="798860" y="101421"/>
                  </a:lnTo>
                  <a:lnTo>
                    <a:pt x="761790" y="75764"/>
                  </a:lnTo>
                  <a:lnTo>
                    <a:pt x="722388" y="53483"/>
                  </a:lnTo>
                  <a:lnTo>
                    <a:pt x="680863" y="34785"/>
                  </a:lnTo>
                  <a:lnTo>
                    <a:pt x="637423" y="19879"/>
                  </a:lnTo>
                  <a:lnTo>
                    <a:pt x="592277" y="8974"/>
                  </a:lnTo>
                  <a:lnTo>
                    <a:pt x="545633" y="2278"/>
                  </a:lnTo>
                  <a:lnTo>
                    <a:pt x="497700" y="0"/>
                  </a:ln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</p:spPr>
          <p:txBody>
            <a:bodyPr wrap="square" lIns="0" tIns="0" rIns="0" bIns="0" rtlCol="0"/>
            <a:lstStyle/>
            <a:p>
              <a:endParaRPr sz="1800"/>
            </a:p>
          </p:txBody>
        </p:sp>
        <p:sp>
          <p:nvSpPr>
            <p:cNvPr id="27" name="Text Box 2">
              <a:extLst>
                <a:ext uri="{FF2B5EF4-FFF2-40B4-BE49-F238E27FC236}">
                  <a16:creationId xmlns:a16="http://schemas.microsoft.com/office/drawing/2014/main" id="{DCE2BC98-B166-242F-6444-2694B82B657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3527615">
              <a:off x="774056" y="650146"/>
              <a:ext cx="1581390" cy="152544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rot="0" spcFirstLastPara="1" vert="horz" wrap="square" lIns="91440" tIns="45720" rIns="91440" bIns="45720" numCol="1" anchor="t" anchorCtr="0">
              <a:prstTxWarp prst="textCircle">
                <a:avLst/>
              </a:prstTxWarp>
              <a:noAutofit/>
            </a:bodyPr>
            <a:lstStyle/>
            <a:p>
              <a:pPr>
                <a:lnSpc>
                  <a:spcPct val="118000"/>
                </a:lnSpc>
                <a:spcAft>
                  <a:spcPts val="601"/>
                </a:spcAft>
              </a:pPr>
              <a:r>
                <a:rPr lang="en-GB" sz="2001" kern="1400" dirty="0">
                  <a:solidFill>
                    <a:srgbClr val="000000"/>
                  </a:solidFill>
                  <a:effectLst>
                    <a:outerShdw blurRad="38100" dist="19050" dir="2700000" algn="tl">
                      <a:schemeClr val="dk1">
                        <a:alpha val="40000"/>
                      </a:schemeClr>
                    </a:outerShdw>
                  </a:effectLst>
                  <a:latin typeface="Calibri" panose="020F0502020204030204" pitchFamily="34" charset="0"/>
                  <a:ea typeface="Times New Roman" panose="02020603050405020304" pitchFamily="18" charset="0"/>
                </a:rPr>
                <a:t>          </a:t>
              </a:r>
              <a:endParaRPr lang="en-GB" sz="1000" kern="1400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</a:endParaRPr>
            </a:p>
            <a:p>
              <a:pPr>
                <a:lnSpc>
                  <a:spcPct val="118000"/>
                </a:lnSpc>
                <a:spcAft>
                  <a:spcPts val="601"/>
                </a:spcAft>
              </a:pPr>
              <a:r>
                <a:rPr lang="en-GB" sz="1600" kern="1400" dirty="0">
                  <a:solidFill>
                    <a:srgbClr val="FFFFFF"/>
                  </a:solidFill>
                  <a:effectLst>
                    <a:outerShdw blurRad="38100" dist="19050" dir="2700000" algn="tl">
                      <a:schemeClr val="dk1">
                        <a:alpha val="40000"/>
                      </a:schemeClr>
                    </a:outerShdw>
                  </a:effectLst>
                  <a:latin typeface="Calibri" panose="020F0502020204030204" pitchFamily="34" charset="0"/>
                  <a:ea typeface="Times New Roman" panose="02020603050405020304" pitchFamily="18" charset="0"/>
                </a:rPr>
                <a:t>OPPORTUNITY</a:t>
              </a:r>
              <a:r>
                <a:rPr lang="en-GB" sz="2400" kern="1400" dirty="0">
                  <a:solidFill>
                    <a:srgbClr val="FFFFFF"/>
                  </a:solidFill>
                  <a:effectLst>
                    <a:outerShdw blurRad="38100" dist="19050" dir="2700000" algn="tl">
                      <a:schemeClr val="dk1">
                        <a:alpha val="40000"/>
                      </a:schemeClr>
                    </a:outerShdw>
                  </a:effectLst>
                  <a:latin typeface="Calibri" panose="020F0502020204030204" pitchFamily="34" charset="0"/>
                  <a:ea typeface="Times New Roman" panose="02020603050405020304" pitchFamily="18" charset="0"/>
                </a:rPr>
                <a:t> </a:t>
              </a:r>
              <a:endParaRPr lang="en-GB" sz="1000" kern="1400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</a:endParaRPr>
            </a:p>
            <a:p>
              <a:pPr>
                <a:lnSpc>
                  <a:spcPct val="118000"/>
                </a:lnSpc>
                <a:spcAft>
                  <a:spcPts val="601"/>
                </a:spcAft>
              </a:pPr>
              <a:r>
                <a:rPr lang="en-GB" sz="1000" kern="1400" dirty="0">
                  <a:solidFill>
                    <a:srgbClr val="000000"/>
                  </a:solidFill>
                  <a:effectLst>
                    <a:outerShdw blurRad="38100" dist="19050" dir="2700000" algn="tl">
                      <a:schemeClr val="dk1">
                        <a:alpha val="40000"/>
                      </a:schemeClr>
                    </a:outerShdw>
                  </a:effectLst>
                  <a:latin typeface="Calibri" panose="020F0502020204030204" pitchFamily="34" charset="0"/>
                  <a:ea typeface="Times New Roman" panose="02020603050405020304" pitchFamily="18" charset="0"/>
                </a:rPr>
                <a:t> </a:t>
              </a:r>
              <a:endParaRPr lang="en-GB" sz="1000" kern="1400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</a:endParaRPr>
            </a:p>
          </p:txBody>
        </p:sp>
        <p:pic>
          <p:nvPicPr>
            <p:cNvPr id="28" name="Picture 27" descr="Image result for tahs logo">
              <a:extLst>
                <a:ext uri="{FF2B5EF4-FFF2-40B4-BE49-F238E27FC236}">
                  <a16:creationId xmlns:a16="http://schemas.microsoft.com/office/drawing/2014/main" id="{A141A2B7-A883-8D53-9744-6BDC0640E4D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hqprint">
              <a:biLevel thresh="75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0" b="100000" l="0" r="100000">
                          <a14:foregroundMark x1="39648" y1="31641" x2="39648" y2="83398"/>
                          <a14:foregroundMark x1="65625" y1="31641" x2="66211" y2="86523"/>
                          <a14:foregroundMark x1="67188" y1="22852" x2="55273" y2="82422"/>
                          <a14:foregroundMark x1="54688" y1="24414" x2="35547" y2="72070"/>
                          <a14:foregroundMark x1="43359" y1="17188" x2="31836" y2="51758"/>
                          <a14:foregroundMark x1="33398" y1="32031" x2="26172" y2="66406"/>
                          <a14:foregroundMark x1="31445" y1="32617" x2="29297" y2="71484"/>
                          <a14:foregroundMark x1="43945" y1="27930" x2="43359" y2="86523"/>
                          <a14:foregroundMark x1="52734" y1="38281" x2="53711" y2="86523"/>
                          <a14:foregroundMark x1="61914" y1="48633" x2="63477" y2="93750"/>
                          <a14:foregroundMark x1="75977" y1="30664" x2="67773" y2="82422"/>
                          <a14:foregroundMark x1="74414" y1="50781" x2="71875" y2="23242"/>
                          <a14:foregroundMark x1="69336" y1="17188" x2="69727" y2="32617"/>
                          <a14:foregroundMark x1="75977" y1="17578" x2="77539" y2="48242"/>
                          <a14:foregroundMark x1="80664" y1="41016" x2="79102" y2="37305"/>
                        </a14:backgroundRemoval>
                      </a14:imgEffect>
                      <a14:imgEffect>
                        <a14:artisticPencilSketch/>
                      </a14:imgEffect>
                      <a14:imgEffect>
                        <a14:brightnessContrast bright="20000"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4904" y="230210"/>
              <a:ext cx="2162439" cy="216429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9" name="Text Box 2">
              <a:extLst>
                <a:ext uri="{FF2B5EF4-FFF2-40B4-BE49-F238E27FC236}">
                  <a16:creationId xmlns:a16="http://schemas.microsoft.com/office/drawing/2014/main" id="{03B225D1-355E-71A0-6E12-A6D36ED5BE0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553308">
              <a:off x="629130" y="462559"/>
              <a:ext cx="1771171" cy="179815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rot="0" spcFirstLastPara="1" vert="horz" wrap="square" lIns="91440" tIns="45720" rIns="91440" bIns="45720" numCol="1" anchor="t" anchorCtr="0">
              <a:prstTxWarp prst="textArchDown">
                <a:avLst>
                  <a:gd name="adj" fmla="val 87387"/>
                </a:avLst>
              </a:prstTxWarp>
              <a:noAutofit/>
            </a:bodyPr>
            <a:lstStyle/>
            <a:p>
              <a:pPr>
                <a:lnSpc>
                  <a:spcPct val="118000"/>
                </a:lnSpc>
                <a:spcAft>
                  <a:spcPts val="601"/>
                </a:spcAft>
              </a:pPr>
              <a:r>
                <a:rPr lang="en-GB" sz="1800" kern="14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alibri" panose="020F0502020204030204" pitchFamily="34" charset="0"/>
                  <a:ea typeface="Times New Roman" panose="02020603050405020304" pitchFamily="18" charset="0"/>
                </a:rPr>
                <a:t>          </a:t>
              </a:r>
              <a:endParaRPr lang="en-GB" sz="900" kern="1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libri" panose="020F0502020204030204" pitchFamily="34" charset="0"/>
                <a:ea typeface="Times New Roman" panose="02020603050405020304" pitchFamily="18" charset="0"/>
              </a:endParaRPr>
            </a:p>
            <a:p>
              <a:pPr>
                <a:lnSpc>
                  <a:spcPct val="118000"/>
                </a:lnSpc>
                <a:spcAft>
                  <a:spcPts val="601"/>
                </a:spcAft>
              </a:pPr>
              <a:r>
                <a:rPr lang="en-GB" sz="1600" kern="1400" dirty="0">
                  <a:ln w="0"/>
                  <a:solidFill>
                    <a:schemeClr val="bg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alibri" panose="020F0502020204030204" pitchFamily="34" charset="0"/>
                  <a:ea typeface="Times New Roman" panose="02020603050405020304" pitchFamily="18" charset="0"/>
                </a:rPr>
                <a:t>INDIVIDUALITY</a:t>
              </a:r>
              <a:endParaRPr lang="en-GB" sz="900" kern="14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libri" panose="020F0502020204030204" pitchFamily="34" charset="0"/>
                <a:ea typeface="Times New Roman" panose="02020603050405020304" pitchFamily="18" charset="0"/>
              </a:endParaRPr>
            </a:p>
            <a:p>
              <a:pPr>
                <a:lnSpc>
                  <a:spcPct val="118000"/>
                </a:lnSpc>
                <a:spcAft>
                  <a:spcPts val="601"/>
                </a:spcAft>
              </a:pPr>
              <a:r>
                <a:rPr lang="en-GB" sz="900" kern="14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alibri" panose="020F0502020204030204" pitchFamily="34" charset="0"/>
                  <a:ea typeface="Times New Roman" panose="02020603050405020304" pitchFamily="18" charset="0"/>
                </a:rPr>
                <a:t> </a:t>
              </a:r>
            </a:p>
          </p:txBody>
        </p:sp>
        <p:sp>
          <p:nvSpPr>
            <p:cNvPr id="30" name="Text Box 2">
              <a:extLst>
                <a:ext uri="{FF2B5EF4-FFF2-40B4-BE49-F238E27FC236}">
                  <a16:creationId xmlns:a16="http://schemas.microsoft.com/office/drawing/2014/main" id="{DCD70670-742B-A911-9356-7F4F255C0C5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12972025">
              <a:off x="391877" y="237657"/>
              <a:ext cx="2073910" cy="2127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rot="0" spcFirstLastPara="1" vert="horz" wrap="square" lIns="91440" tIns="45720" rIns="91440" bIns="45720" numCol="1" anchor="t" anchorCtr="0">
              <a:prstTxWarp prst="textArchDown">
                <a:avLst>
                  <a:gd name="adj" fmla="val 87387"/>
                </a:avLst>
              </a:prstTxWarp>
              <a:noAutofit/>
            </a:bodyPr>
            <a:lstStyle/>
            <a:p>
              <a:pPr>
                <a:lnSpc>
                  <a:spcPct val="118000"/>
                </a:lnSpc>
                <a:spcAft>
                  <a:spcPts val="601"/>
                </a:spcAft>
              </a:pPr>
              <a:r>
                <a:rPr lang="en-GB" sz="1800" kern="1400" dirty="0">
                  <a:solidFill>
                    <a:schemeClr val="bg1"/>
                  </a:solidFill>
                  <a:effectLst>
                    <a:outerShdw blurRad="38100" dist="19050" dir="2700000" algn="tl">
                      <a:schemeClr val="dk1">
                        <a:alpha val="40000"/>
                      </a:schemeClr>
                    </a:outerShdw>
                  </a:effectLst>
                  <a:latin typeface="Calibri" panose="020F0502020204030204" pitchFamily="34" charset="0"/>
                  <a:ea typeface="Times New Roman" panose="02020603050405020304" pitchFamily="18" charset="0"/>
                </a:rPr>
                <a:t>          </a:t>
              </a:r>
              <a:endParaRPr lang="en-GB" sz="900" kern="1400" dirty="0">
                <a:solidFill>
                  <a:schemeClr val="bg1"/>
                </a:solidFill>
                <a:latin typeface="Calibri" panose="020F0502020204030204" pitchFamily="34" charset="0"/>
                <a:ea typeface="Times New Roman" panose="02020603050405020304" pitchFamily="18" charset="0"/>
              </a:endParaRPr>
            </a:p>
            <a:p>
              <a:pPr>
                <a:lnSpc>
                  <a:spcPct val="118000"/>
                </a:lnSpc>
                <a:spcAft>
                  <a:spcPts val="601"/>
                </a:spcAft>
              </a:pPr>
              <a:r>
                <a:rPr lang="en-GB" sz="1600" kern="1400" dirty="0">
                  <a:solidFill>
                    <a:schemeClr val="bg1"/>
                  </a:solidFill>
                  <a:effectLst>
                    <a:outerShdw blurRad="38100" dist="19050" dir="2700000" algn="tl">
                      <a:schemeClr val="dk1">
                        <a:alpha val="40000"/>
                      </a:schemeClr>
                    </a:outerShdw>
                  </a:effectLst>
                  <a:latin typeface="Calibri" panose="020F0502020204030204" pitchFamily="34" charset="0"/>
                  <a:ea typeface="Times New Roman" panose="02020603050405020304" pitchFamily="18" charset="0"/>
                </a:rPr>
                <a:t>PROGRESS</a:t>
              </a:r>
              <a:endParaRPr lang="en-GB" sz="900" kern="1400" dirty="0">
                <a:solidFill>
                  <a:schemeClr val="bg1"/>
                </a:solidFill>
                <a:latin typeface="Calibri" panose="020F0502020204030204" pitchFamily="34" charset="0"/>
                <a:ea typeface="Times New Roman" panose="02020603050405020304" pitchFamily="18" charset="0"/>
              </a:endParaRPr>
            </a:p>
            <a:p>
              <a:pPr>
                <a:lnSpc>
                  <a:spcPct val="118000"/>
                </a:lnSpc>
                <a:spcAft>
                  <a:spcPts val="601"/>
                </a:spcAft>
              </a:pPr>
              <a:r>
                <a:rPr lang="en-GB" sz="900" kern="1400" dirty="0">
                  <a:solidFill>
                    <a:schemeClr val="bg1"/>
                  </a:solidFill>
                  <a:effectLst>
                    <a:outerShdw blurRad="38100" dist="19050" dir="2700000" algn="tl">
                      <a:schemeClr val="dk1">
                        <a:alpha val="40000"/>
                      </a:schemeClr>
                    </a:outerShdw>
                  </a:effectLst>
                  <a:latin typeface="Calibri" panose="020F0502020204030204" pitchFamily="34" charset="0"/>
                  <a:ea typeface="Times New Roman" panose="02020603050405020304" pitchFamily="18" charset="0"/>
                </a:rPr>
                <a:t> </a:t>
              </a:r>
              <a:endParaRPr lang="en-GB" sz="900" kern="1400" dirty="0">
                <a:solidFill>
                  <a:schemeClr val="bg1"/>
                </a:solidFill>
                <a:latin typeface="Calibri" panose="020F0502020204030204" pitchFamily="34" charset="0"/>
                <a:ea typeface="Times New Roman" panose="02020603050405020304" pitchFamily="18" charset="0"/>
              </a:endParaRPr>
            </a:p>
          </p:txBody>
        </p:sp>
      </p:grpSp>
      <p:sp>
        <p:nvSpPr>
          <p:cNvPr id="36" name="TextBox 35">
            <a:extLst>
              <a:ext uri="{FF2B5EF4-FFF2-40B4-BE49-F238E27FC236}">
                <a16:creationId xmlns:a16="http://schemas.microsoft.com/office/drawing/2014/main" id="{618762F3-63E0-5462-E010-EE8D22EAB227}"/>
              </a:ext>
            </a:extLst>
          </p:cNvPr>
          <p:cNvSpPr txBox="1"/>
          <p:nvPr/>
        </p:nvSpPr>
        <p:spPr>
          <a:xfrm>
            <a:off x="9760557" y="201791"/>
            <a:ext cx="3047684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400" kern="0" dirty="0">
                <a:solidFill>
                  <a:prstClr val="white"/>
                </a:solidFill>
              </a:rPr>
              <a:t>LEARNING JOURNEY</a:t>
            </a:r>
            <a:endParaRPr lang="en-GB" sz="2400" dirty="0"/>
          </a:p>
        </p:txBody>
      </p:sp>
      <p:sp>
        <p:nvSpPr>
          <p:cNvPr id="37" name="Freeform: Shape 36">
            <a:extLst>
              <a:ext uri="{FF2B5EF4-FFF2-40B4-BE49-F238E27FC236}">
                <a16:creationId xmlns:a16="http://schemas.microsoft.com/office/drawing/2014/main" id="{9E2B6922-3A52-5C62-698E-0283596C871B}"/>
              </a:ext>
            </a:extLst>
          </p:cNvPr>
          <p:cNvSpPr/>
          <p:nvPr/>
        </p:nvSpPr>
        <p:spPr>
          <a:xfrm>
            <a:off x="677121" y="607353"/>
            <a:ext cx="1361744" cy="1529977"/>
          </a:xfrm>
          <a:custGeom>
            <a:avLst/>
            <a:gdLst>
              <a:gd name="connsiteX0" fmla="*/ 28427 w 1407134"/>
              <a:gd name="connsiteY0" fmla="*/ 175299 h 1686665"/>
              <a:gd name="connsiteX1" fmla="*/ 66330 w 1407134"/>
              <a:gd name="connsiteY1" fmla="*/ 127921 h 1686665"/>
              <a:gd name="connsiteX2" fmla="*/ 80543 w 1407134"/>
              <a:gd name="connsiteY2" fmla="*/ 99494 h 1686665"/>
              <a:gd name="connsiteX3" fmla="*/ 94757 w 1407134"/>
              <a:gd name="connsiteY3" fmla="*/ 90018 h 1686665"/>
              <a:gd name="connsiteX4" fmla="*/ 108970 w 1407134"/>
              <a:gd name="connsiteY4" fmla="*/ 75805 h 1686665"/>
              <a:gd name="connsiteX5" fmla="*/ 151611 w 1407134"/>
              <a:gd name="connsiteY5" fmla="*/ 52116 h 1686665"/>
              <a:gd name="connsiteX6" fmla="*/ 241629 w 1407134"/>
              <a:gd name="connsiteY6" fmla="*/ 14213 h 1686665"/>
              <a:gd name="connsiteX7" fmla="*/ 388502 w 1407134"/>
              <a:gd name="connsiteY7" fmla="*/ 4738 h 1686665"/>
              <a:gd name="connsiteX8" fmla="*/ 464307 w 1407134"/>
              <a:gd name="connsiteY8" fmla="*/ 0 h 1686665"/>
              <a:gd name="connsiteX9" fmla="*/ 838595 w 1407134"/>
              <a:gd name="connsiteY9" fmla="*/ 18951 h 1686665"/>
              <a:gd name="connsiteX10" fmla="*/ 980730 w 1407134"/>
              <a:gd name="connsiteY10" fmla="*/ 28427 h 1686665"/>
              <a:gd name="connsiteX11" fmla="*/ 1193932 w 1407134"/>
              <a:gd name="connsiteY11" fmla="*/ 42640 h 1686665"/>
              <a:gd name="connsiteX12" fmla="*/ 1288688 w 1407134"/>
              <a:gd name="connsiteY12" fmla="*/ 56854 h 1686665"/>
              <a:gd name="connsiteX13" fmla="*/ 1345542 w 1407134"/>
              <a:gd name="connsiteY13" fmla="*/ 71067 h 1686665"/>
              <a:gd name="connsiteX14" fmla="*/ 1364494 w 1407134"/>
              <a:gd name="connsiteY14" fmla="*/ 90018 h 1686665"/>
              <a:gd name="connsiteX15" fmla="*/ 1388183 w 1407134"/>
              <a:gd name="connsiteY15" fmla="*/ 251104 h 1686665"/>
              <a:gd name="connsiteX16" fmla="*/ 1397658 w 1407134"/>
              <a:gd name="connsiteY16" fmla="*/ 312696 h 1686665"/>
              <a:gd name="connsiteX17" fmla="*/ 1407134 w 1407134"/>
              <a:gd name="connsiteY17" fmla="*/ 431142 h 1686665"/>
              <a:gd name="connsiteX18" fmla="*/ 1397658 w 1407134"/>
              <a:gd name="connsiteY18" fmla="*/ 938089 h 1686665"/>
              <a:gd name="connsiteX19" fmla="*/ 1392921 w 1407134"/>
              <a:gd name="connsiteY19" fmla="*/ 1013894 h 1686665"/>
              <a:gd name="connsiteX20" fmla="*/ 1378707 w 1407134"/>
              <a:gd name="connsiteY20" fmla="*/ 1084961 h 1686665"/>
              <a:gd name="connsiteX21" fmla="*/ 1331329 w 1407134"/>
              <a:gd name="connsiteY21" fmla="*/ 1246047 h 1686665"/>
              <a:gd name="connsiteX22" fmla="*/ 1274475 w 1407134"/>
              <a:gd name="connsiteY22" fmla="*/ 1373969 h 1686665"/>
              <a:gd name="connsiteX23" fmla="*/ 1203408 w 1407134"/>
              <a:gd name="connsiteY23" fmla="*/ 1463987 h 1686665"/>
              <a:gd name="connsiteX24" fmla="*/ 1160767 w 1407134"/>
              <a:gd name="connsiteY24" fmla="*/ 1506628 h 1686665"/>
              <a:gd name="connsiteX25" fmla="*/ 971254 w 1407134"/>
              <a:gd name="connsiteY25" fmla="*/ 1644025 h 1686665"/>
              <a:gd name="connsiteX26" fmla="*/ 876498 w 1407134"/>
              <a:gd name="connsiteY26" fmla="*/ 1677189 h 1686665"/>
              <a:gd name="connsiteX27" fmla="*/ 824382 w 1407134"/>
              <a:gd name="connsiteY27" fmla="*/ 1681927 h 1686665"/>
              <a:gd name="connsiteX28" fmla="*/ 791217 w 1407134"/>
              <a:gd name="connsiteY28" fmla="*/ 1686665 h 1686665"/>
              <a:gd name="connsiteX29" fmla="*/ 639607 w 1407134"/>
              <a:gd name="connsiteY29" fmla="*/ 1667714 h 1686665"/>
              <a:gd name="connsiteX30" fmla="*/ 606442 w 1407134"/>
              <a:gd name="connsiteY30" fmla="*/ 1658238 h 1686665"/>
              <a:gd name="connsiteX31" fmla="*/ 506947 w 1407134"/>
              <a:gd name="connsiteY31" fmla="*/ 1577695 h 1686665"/>
              <a:gd name="connsiteX32" fmla="*/ 388502 w 1407134"/>
              <a:gd name="connsiteY32" fmla="*/ 1492414 h 1686665"/>
              <a:gd name="connsiteX33" fmla="*/ 345861 w 1407134"/>
              <a:gd name="connsiteY33" fmla="*/ 1440298 h 1686665"/>
              <a:gd name="connsiteX34" fmla="*/ 298483 w 1407134"/>
              <a:gd name="connsiteY34" fmla="*/ 1392920 h 1686665"/>
              <a:gd name="connsiteX35" fmla="*/ 251105 w 1407134"/>
              <a:gd name="connsiteY35" fmla="*/ 1326590 h 1686665"/>
              <a:gd name="connsiteX36" fmla="*/ 180038 w 1407134"/>
              <a:gd name="connsiteY36" fmla="*/ 1241310 h 1686665"/>
              <a:gd name="connsiteX37" fmla="*/ 127922 w 1407134"/>
              <a:gd name="connsiteY37" fmla="*/ 1170242 h 1686665"/>
              <a:gd name="connsiteX38" fmla="*/ 113708 w 1407134"/>
              <a:gd name="connsiteY38" fmla="*/ 1132340 h 1686665"/>
              <a:gd name="connsiteX39" fmla="*/ 66330 w 1407134"/>
              <a:gd name="connsiteY39" fmla="*/ 1047059 h 1686665"/>
              <a:gd name="connsiteX40" fmla="*/ 14214 w 1407134"/>
              <a:gd name="connsiteY40" fmla="*/ 852808 h 1686665"/>
              <a:gd name="connsiteX41" fmla="*/ 0 w 1407134"/>
              <a:gd name="connsiteY41" fmla="*/ 715411 h 1686665"/>
              <a:gd name="connsiteX42" fmla="*/ 4738 w 1407134"/>
              <a:gd name="connsiteY42" fmla="*/ 383763 h 1686665"/>
              <a:gd name="connsiteX43" fmla="*/ 9476 w 1407134"/>
              <a:gd name="connsiteY43" fmla="*/ 322172 h 1686665"/>
              <a:gd name="connsiteX44" fmla="*/ 18952 w 1407134"/>
              <a:gd name="connsiteY44" fmla="*/ 255842 h 16866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</a:cxnLst>
            <a:rect l="l" t="t" r="r" b="b"/>
            <a:pathLst>
              <a:path w="1407134" h="1686665">
                <a:moveTo>
                  <a:pt x="28427" y="175299"/>
                </a:moveTo>
                <a:cubicBezTo>
                  <a:pt x="73298" y="100517"/>
                  <a:pt x="5920" y="208468"/>
                  <a:pt x="66330" y="127921"/>
                </a:cubicBezTo>
                <a:cubicBezTo>
                  <a:pt x="89448" y="97097"/>
                  <a:pt x="49396" y="130641"/>
                  <a:pt x="80543" y="99494"/>
                </a:cubicBezTo>
                <a:cubicBezTo>
                  <a:pt x="84570" y="95467"/>
                  <a:pt x="90382" y="93663"/>
                  <a:pt x="94757" y="90018"/>
                </a:cubicBezTo>
                <a:cubicBezTo>
                  <a:pt x="99904" y="85729"/>
                  <a:pt x="103823" y="80094"/>
                  <a:pt x="108970" y="75805"/>
                </a:cubicBezTo>
                <a:cubicBezTo>
                  <a:pt x="122259" y="64731"/>
                  <a:pt x="136211" y="60916"/>
                  <a:pt x="151611" y="52116"/>
                </a:cubicBezTo>
                <a:cubicBezTo>
                  <a:pt x="192390" y="28814"/>
                  <a:pt x="190117" y="20345"/>
                  <a:pt x="241629" y="14213"/>
                </a:cubicBezTo>
                <a:cubicBezTo>
                  <a:pt x="290344" y="8414"/>
                  <a:pt x="339542" y="7863"/>
                  <a:pt x="388502" y="4738"/>
                </a:cubicBezTo>
                <a:lnTo>
                  <a:pt x="464307" y="0"/>
                </a:lnTo>
                <a:cubicBezTo>
                  <a:pt x="852918" y="10795"/>
                  <a:pt x="398596" y="-4208"/>
                  <a:pt x="838595" y="18951"/>
                </a:cubicBezTo>
                <a:cubicBezTo>
                  <a:pt x="946034" y="24606"/>
                  <a:pt x="898690" y="20968"/>
                  <a:pt x="980730" y="28427"/>
                </a:cubicBezTo>
                <a:cubicBezTo>
                  <a:pt x="1087739" y="49827"/>
                  <a:pt x="993443" y="33729"/>
                  <a:pt x="1193932" y="42640"/>
                </a:cubicBezTo>
                <a:cubicBezTo>
                  <a:pt x="1232198" y="44341"/>
                  <a:pt x="1251255" y="48973"/>
                  <a:pt x="1288688" y="56854"/>
                </a:cubicBezTo>
                <a:cubicBezTo>
                  <a:pt x="1331685" y="65906"/>
                  <a:pt x="1319066" y="62241"/>
                  <a:pt x="1345542" y="71067"/>
                </a:cubicBezTo>
                <a:cubicBezTo>
                  <a:pt x="1351859" y="77384"/>
                  <a:pt x="1358559" y="83341"/>
                  <a:pt x="1364494" y="90018"/>
                </a:cubicBezTo>
                <a:cubicBezTo>
                  <a:pt x="1412918" y="144494"/>
                  <a:pt x="1379265" y="126250"/>
                  <a:pt x="1388183" y="251104"/>
                </a:cubicBezTo>
                <a:cubicBezTo>
                  <a:pt x="1389663" y="271823"/>
                  <a:pt x="1395484" y="292038"/>
                  <a:pt x="1397658" y="312696"/>
                </a:cubicBezTo>
                <a:cubicBezTo>
                  <a:pt x="1401804" y="352087"/>
                  <a:pt x="1403975" y="391660"/>
                  <a:pt x="1407134" y="431142"/>
                </a:cubicBezTo>
                <a:cubicBezTo>
                  <a:pt x="1403975" y="600124"/>
                  <a:pt x="1401779" y="769127"/>
                  <a:pt x="1397658" y="938089"/>
                </a:cubicBezTo>
                <a:cubicBezTo>
                  <a:pt x="1397041" y="963399"/>
                  <a:pt x="1396161" y="988785"/>
                  <a:pt x="1392921" y="1013894"/>
                </a:cubicBezTo>
                <a:cubicBezTo>
                  <a:pt x="1389829" y="1037854"/>
                  <a:pt x="1383870" y="1061361"/>
                  <a:pt x="1378707" y="1084961"/>
                </a:cubicBezTo>
                <a:cubicBezTo>
                  <a:pt x="1362098" y="1160885"/>
                  <a:pt x="1359786" y="1172872"/>
                  <a:pt x="1331329" y="1246047"/>
                </a:cubicBezTo>
                <a:cubicBezTo>
                  <a:pt x="1321830" y="1270473"/>
                  <a:pt x="1293284" y="1341052"/>
                  <a:pt x="1274475" y="1373969"/>
                </a:cubicBezTo>
                <a:cubicBezTo>
                  <a:pt x="1258000" y="1402801"/>
                  <a:pt x="1221804" y="1445591"/>
                  <a:pt x="1203408" y="1463987"/>
                </a:cubicBezTo>
                <a:cubicBezTo>
                  <a:pt x="1189194" y="1478201"/>
                  <a:pt x="1176061" y="1493583"/>
                  <a:pt x="1160767" y="1506628"/>
                </a:cubicBezTo>
                <a:cubicBezTo>
                  <a:pt x="1083810" y="1572268"/>
                  <a:pt x="1051222" y="1600709"/>
                  <a:pt x="971254" y="1644025"/>
                </a:cubicBezTo>
                <a:cubicBezTo>
                  <a:pt x="942772" y="1659453"/>
                  <a:pt x="908180" y="1671429"/>
                  <a:pt x="876498" y="1677189"/>
                </a:cubicBezTo>
                <a:cubicBezTo>
                  <a:pt x="859336" y="1680309"/>
                  <a:pt x="841719" y="1680001"/>
                  <a:pt x="824382" y="1681927"/>
                </a:cubicBezTo>
                <a:cubicBezTo>
                  <a:pt x="813283" y="1683160"/>
                  <a:pt x="802272" y="1685086"/>
                  <a:pt x="791217" y="1686665"/>
                </a:cubicBezTo>
                <a:cubicBezTo>
                  <a:pt x="740680" y="1680348"/>
                  <a:pt x="689945" y="1675458"/>
                  <a:pt x="639607" y="1667714"/>
                </a:cubicBezTo>
                <a:cubicBezTo>
                  <a:pt x="628243" y="1665966"/>
                  <a:pt x="616516" y="1663779"/>
                  <a:pt x="606442" y="1658238"/>
                </a:cubicBezTo>
                <a:cubicBezTo>
                  <a:pt x="529389" y="1615859"/>
                  <a:pt x="563058" y="1625791"/>
                  <a:pt x="506947" y="1577695"/>
                </a:cubicBezTo>
                <a:cubicBezTo>
                  <a:pt x="456788" y="1534701"/>
                  <a:pt x="457318" y="1576522"/>
                  <a:pt x="388502" y="1492414"/>
                </a:cubicBezTo>
                <a:cubicBezTo>
                  <a:pt x="374288" y="1475042"/>
                  <a:pt x="360920" y="1456942"/>
                  <a:pt x="345861" y="1440298"/>
                </a:cubicBezTo>
                <a:cubicBezTo>
                  <a:pt x="330877" y="1423736"/>
                  <a:pt x="312781" y="1410078"/>
                  <a:pt x="298483" y="1392920"/>
                </a:cubicBezTo>
                <a:cubicBezTo>
                  <a:pt x="281089" y="1372047"/>
                  <a:pt x="267833" y="1348001"/>
                  <a:pt x="251105" y="1326590"/>
                </a:cubicBezTo>
                <a:cubicBezTo>
                  <a:pt x="228324" y="1297430"/>
                  <a:pt x="200564" y="1272098"/>
                  <a:pt x="180038" y="1241310"/>
                </a:cubicBezTo>
                <a:cubicBezTo>
                  <a:pt x="151098" y="1197901"/>
                  <a:pt x="168078" y="1221873"/>
                  <a:pt x="127922" y="1170242"/>
                </a:cubicBezTo>
                <a:cubicBezTo>
                  <a:pt x="123184" y="1157608"/>
                  <a:pt x="119742" y="1144409"/>
                  <a:pt x="113708" y="1132340"/>
                </a:cubicBezTo>
                <a:cubicBezTo>
                  <a:pt x="100484" y="1105893"/>
                  <a:pt x="76284" y="1076091"/>
                  <a:pt x="66330" y="1047059"/>
                </a:cubicBezTo>
                <a:cubicBezTo>
                  <a:pt x="48602" y="995354"/>
                  <a:pt x="24221" y="912849"/>
                  <a:pt x="14214" y="852808"/>
                </a:cubicBezTo>
                <a:cubicBezTo>
                  <a:pt x="5621" y="801248"/>
                  <a:pt x="3912" y="766267"/>
                  <a:pt x="0" y="715411"/>
                </a:cubicBezTo>
                <a:cubicBezTo>
                  <a:pt x="1579" y="604862"/>
                  <a:pt x="2075" y="494292"/>
                  <a:pt x="4738" y="383763"/>
                </a:cubicBezTo>
                <a:cubicBezTo>
                  <a:pt x="5234" y="363178"/>
                  <a:pt x="6813" y="342590"/>
                  <a:pt x="9476" y="322172"/>
                </a:cubicBezTo>
                <a:cubicBezTo>
                  <a:pt x="20191" y="240028"/>
                  <a:pt x="18952" y="302105"/>
                  <a:pt x="18952" y="255842"/>
                </a:cubicBezTo>
              </a:path>
            </a:pathLst>
          </a:cu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/>
          </a:p>
        </p:txBody>
      </p:sp>
      <p:pic>
        <p:nvPicPr>
          <p:cNvPr id="38" name="Picture 37" descr="Icon&#10;&#10;Description automatically generated">
            <a:extLst>
              <a:ext uri="{FF2B5EF4-FFF2-40B4-BE49-F238E27FC236}">
                <a16:creationId xmlns:a16="http://schemas.microsoft.com/office/drawing/2014/main" id="{397AE5B8-93EC-F4C3-218D-7314B172378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331" y="268305"/>
            <a:ext cx="2094464" cy="1811408"/>
          </a:xfrm>
          <a:prstGeom prst="rect">
            <a:avLst/>
          </a:prstGeom>
        </p:spPr>
      </p:pic>
      <p:sp>
        <p:nvSpPr>
          <p:cNvPr id="47" name="object 22">
            <a:extLst>
              <a:ext uri="{FF2B5EF4-FFF2-40B4-BE49-F238E27FC236}">
                <a16:creationId xmlns:a16="http://schemas.microsoft.com/office/drawing/2014/main" id="{634C1F73-73C5-A2BE-A5D0-F9E5274A6FC3}"/>
              </a:ext>
            </a:extLst>
          </p:cNvPr>
          <p:cNvSpPr/>
          <p:nvPr/>
        </p:nvSpPr>
        <p:spPr>
          <a:xfrm>
            <a:off x="10966040" y="8340246"/>
            <a:ext cx="1433922" cy="1270235"/>
          </a:xfrm>
          <a:custGeom>
            <a:avLst/>
            <a:gdLst/>
            <a:ahLst/>
            <a:cxnLst/>
            <a:rect l="l" t="t" r="r" b="b"/>
            <a:pathLst>
              <a:path w="1214754" h="1214755">
                <a:moveTo>
                  <a:pt x="607275" y="0"/>
                </a:moveTo>
                <a:lnTo>
                  <a:pt x="559816" y="1827"/>
                </a:lnTo>
                <a:lnTo>
                  <a:pt x="513357" y="7218"/>
                </a:lnTo>
                <a:lnTo>
                  <a:pt x="468031" y="16038"/>
                </a:lnTo>
                <a:lnTo>
                  <a:pt x="423974" y="28152"/>
                </a:lnTo>
                <a:lnTo>
                  <a:pt x="381322" y="43425"/>
                </a:lnTo>
                <a:lnTo>
                  <a:pt x="340209" y="61723"/>
                </a:lnTo>
                <a:lnTo>
                  <a:pt x="300769" y="82909"/>
                </a:lnTo>
                <a:lnTo>
                  <a:pt x="263139" y="106849"/>
                </a:lnTo>
                <a:lnTo>
                  <a:pt x="227453" y="133409"/>
                </a:lnTo>
                <a:lnTo>
                  <a:pt x="193846" y="162452"/>
                </a:lnTo>
                <a:lnTo>
                  <a:pt x="162453" y="193844"/>
                </a:lnTo>
                <a:lnTo>
                  <a:pt x="133410" y="227451"/>
                </a:lnTo>
                <a:lnTo>
                  <a:pt x="106850" y="263136"/>
                </a:lnTo>
                <a:lnTo>
                  <a:pt x="82909" y="300766"/>
                </a:lnTo>
                <a:lnTo>
                  <a:pt x="61723" y="340204"/>
                </a:lnTo>
                <a:lnTo>
                  <a:pt x="43425" y="381316"/>
                </a:lnTo>
                <a:lnTo>
                  <a:pt x="28152" y="423968"/>
                </a:lnTo>
                <a:lnTo>
                  <a:pt x="16038" y="468023"/>
                </a:lnTo>
                <a:lnTo>
                  <a:pt x="7218" y="513347"/>
                </a:lnTo>
                <a:lnTo>
                  <a:pt x="1827" y="559806"/>
                </a:lnTo>
                <a:lnTo>
                  <a:pt x="0" y="607263"/>
                </a:lnTo>
                <a:lnTo>
                  <a:pt x="1827" y="654718"/>
                </a:lnTo>
                <a:lnTo>
                  <a:pt x="7218" y="701175"/>
                </a:lnTo>
                <a:lnTo>
                  <a:pt x="16038" y="746498"/>
                </a:lnTo>
                <a:lnTo>
                  <a:pt x="28152" y="790552"/>
                </a:lnTo>
                <a:lnTo>
                  <a:pt x="43425" y="833202"/>
                </a:lnTo>
                <a:lnTo>
                  <a:pt x="61723" y="874313"/>
                </a:lnTo>
                <a:lnTo>
                  <a:pt x="82909" y="913751"/>
                </a:lnTo>
                <a:lnTo>
                  <a:pt x="106850" y="951380"/>
                </a:lnTo>
                <a:lnTo>
                  <a:pt x="133410" y="987064"/>
                </a:lnTo>
                <a:lnTo>
                  <a:pt x="162453" y="1020670"/>
                </a:lnTo>
                <a:lnTo>
                  <a:pt x="193846" y="1052062"/>
                </a:lnTo>
                <a:lnTo>
                  <a:pt x="227453" y="1081105"/>
                </a:lnTo>
                <a:lnTo>
                  <a:pt x="263139" y="1107664"/>
                </a:lnTo>
                <a:lnTo>
                  <a:pt x="300769" y="1131604"/>
                </a:lnTo>
                <a:lnTo>
                  <a:pt x="340209" y="1152790"/>
                </a:lnTo>
                <a:lnTo>
                  <a:pt x="381322" y="1171088"/>
                </a:lnTo>
                <a:lnTo>
                  <a:pt x="423974" y="1186361"/>
                </a:lnTo>
                <a:lnTo>
                  <a:pt x="468031" y="1198475"/>
                </a:lnTo>
                <a:lnTo>
                  <a:pt x="513357" y="1207295"/>
                </a:lnTo>
                <a:lnTo>
                  <a:pt x="559816" y="1212686"/>
                </a:lnTo>
                <a:lnTo>
                  <a:pt x="607275" y="1214513"/>
                </a:lnTo>
                <a:lnTo>
                  <a:pt x="654731" y="1212686"/>
                </a:lnTo>
                <a:lnTo>
                  <a:pt x="701188" y="1207295"/>
                </a:lnTo>
                <a:lnTo>
                  <a:pt x="746510" y="1198475"/>
                </a:lnTo>
                <a:lnTo>
                  <a:pt x="790564" y="1186361"/>
                </a:lnTo>
                <a:lnTo>
                  <a:pt x="833215" y="1171088"/>
                </a:lnTo>
                <a:lnTo>
                  <a:pt x="874326" y="1152790"/>
                </a:lnTo>
                <a:lnTo>
                  <a:pt x="913764" y="1131604"/>
                </a:lnTo>
                <a:lnTo>
                  <a:pt x="951392" y="1107664"/>
                </a:lnTo>
                <a:lnTo>
                  <a:pt x="987077" y="1081105"/>
                </a:lnTo>
                <a:lnTo>
                  <a:pt x="1020683" y="1052062"/>
                </a:lnTo>
                <a:lnTo>
                  <a:pt x="1052075" y="1020670"/>
                </a:lnTo>
                <a:lnTo>
                  <a:pt x="1081118" y="987064"/>
                </a:lnTo>
                <a:lnTo>
                  <a:pt x="1107677" y="951380"/>
                </a:lnTo>
                <a:lnTo>
                  <a:pt x="1131617" y="913751"/>
                </a:lnTo>
                <a:lnTo>
                  <a:pt x="1152803" y="874313"/>
                </a:lnTo>
                <a:lnTo>
                  <a:pt x="1171100" y="833202"/>
                </a:lnTo>
                <a:lnTo>
                  <a:pt x="1186373" y="790552"/>
                </a:lnTo>
                <a:lnTo>
                  <a:pt x="1198488" y="746498"/>
                </a:lnTo>
                <a:lnTo>
                  <a:pt x="1207308" y="701175"/>
                </a:lnTo>
                <a:lnTo>
                  <a:pt x="1212699" y="654718"/>
                </a:lnTo>
                <a:lnTo>
                  <a:pt x="1214526" y="607263"/>
                </a:lnTo>
                <a:lnTo>
                  <a:pt x="1212699" y="559806"/>
                </a:lnTo>
                <a:lnTo>
                  <a:pt x="1207308" y="513347"/>
                </a:lnTo>
                <a:lnTo>
                  <a:pt x="1198488" y="468023"/>
                </a:lnTo>
                <a:lnTo>
                  <a:pt x="1186373" y="423968"/>
                </a:lnTo>
                <a:lnTo>
                  <a:pt x="1171100" y="381316"/>
                </a:lnTo>
                <a:lnTo>
                  <a:pt x="1152803" y="340204"/>
                </a:lnTo>
                <a:lnTo>
                  <a:pt x="1131617" y="300766"/>
                </a:lnTo>
                <a:lnTo>
                  <a:pt x="1107677" y="263136"/>
                </a:lnTo>
                <a:lnTo>
                  <a:pt x="1081118" y="227451"/>
                </a:lnTo>
                <a:lnTo>
                  <a:pt x="1052075" y="193844"/>
                </a:lnTo>
                <a:lnTo>
                  <a:pt x="1020683" y="162452"/>
                </a:lnTo>
                <a:lnTo>
                  <a:pt x="987077" y="133409"/>
                </a:lnTo>
                <a:lnTo>
                  <a:pt x="951392" y="106849"/>
                </a:lnTo>
                <a:lnTo>
                  <a:pt x="913764" y="82909"/>
                </a:lnTo>
                <a:lnTo>
                  <a:pt x="874326" y="61723"/>
                </a:lnTo>
                <a:lnTo>
                  <a:pt x="833215" y="43425"/>
                </a:lnTo>
                <a:lnTo>
                  <a:pt x="790564" y="28152"/>
                </a:lnTo>
                <a:lnTo>
                  <a:pt x="746510" y="16038"/>
                </a:lnTo>
                <a:lnTo>
                  <a:pt x="701188" y="7218"/>
                </a:lnTo>
                <a:lnTo>
                  <a:pt x="654731" y="1827"/>
                </a:lnTo>
                <a:lnTo>
                  <a:pt x="607275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1800"/>
          </a:p>
        </p:txBody>
      </p:sp>
      <p:grpSp>
        <p:nvGrpSpPr>
          <p:cNvPr id="49" name="Group 48">
            <a:extLst>
              <a:ext uri="{FF2B5EF4-FFF2-40B4-BE49-F238E27FC236}">
                <a16:creationId xmlns:a16="http://schemas.microsoft.com/office/drawing/2014/main" id="{EA338F83-725D-A2C5-685B-B94F26D7BA1E}"/>
              </a:ext>
            </a:extLst>
          </p:cNvPr>
          <p:cNvGrpSpPr/>
          <p:nvPr/>
        </p:nvGrpSpPr>
        <p:grpSpPr>
          <a:xfrm>
            <a:off x="10982450" y="8280073"/>
            <a:ext cx="1433922" cy="1270235"/>
            <a:chOff x="8246745" y="8553450"/>
            <a:chExt cx="1214755" cy="1214755"/>
          </a:xfrm>
        </p:grpSpPr>
        <p:sp>
          <p:nvSpPr>
            <p:cNvPr id="50" name="object 23">
              <a:extLst>
                <a:ext uri="{FF2B5EF4-FFF2-40B4-BE49-F238E27FC236}">
                  <a16:creationId xmlns:a16="http://schemas.microsoft.com/office/drawing/2014/main" id="{B8015DEA-F651-B30B-93E7-FEC52F575520}"/>
                </a:ext>
              </a:extLst>
            </p:cNvPr>
            <p:cNvSpPr/>
            <p:nvPr/>
          </p:nvSpPr>
          <p:spPr>
            <a:xfrm>
              <a:off x="8246745" y="8553450"/>
              <a:ext cx="1214755" cy="1214755"/>
            </a:xfrm>
            <a:custGeom>
              <a:avLst/>
              <a:gdLst/>
              <a:ahLst/>
              <a:cxnLst/>
              <a:rect l="l" t="t" r="r" b="b"/>
              <a:pathLst>
                <a:path w="1214754" h="1214755">
                  <a:moveTo>
                    <a:pt x="1214526" y="607263"/>
                  </a:moveTo>
                  <a:lnTo>
                    <a:pt x="1212699" y="654718"/>
                  </a:lnTo>
                  <a:lnTo>
                    <a:pt x="1207308" y="701175"/>
                  </a:lnTo>
                  <a:lnTo>
                    <a:pt x="1198488" y="746498"/>
                  </a:lnTo>
                  <a:lnTo>
                    <a:pt x="1186373" y="790552"/>
                  </a:lnTo>
                  <a:lnTo>
                    <a:pt x="1171100" y="833202"/>
                  </a:lnTo>
                  <a:lnTo>
                    <a:pt x="1152803" y="874313"/>
                  </a:lnTo>
                  <a:lnTo>
                    <a:pt x="1131617" y="913751"/>
                  </a:lnTo>
                  <a:lnTo>
                    <a:pt x="1107677" y="951380"/>
                  </a:lnTo>
                  <a:lnTo>
                    <a:pt x="1081118" y="987064"/>
                  </a:lnTo>
                  <a:lnTo>
                    <a:pt x="1052075" y="1020670"/>
                  </a:lnTo>
                  <a:lnTo>
                    <a:pt x="1020683" y="1052062"/>
                  </a:lnTo>
                  <a:lnTo>
                    <a:pt x="987077" y="1081105"/>
                  </a:lnTo>
                  <a:lnTo>
                    <a:pt x="951392" y="1107664"/>
                  </a:lnTo>
                  <a:lnTo>
                    <a:pt x="913764" y="1131604"/>
                  </a:lnTo>
                  <a:lnTo>
                    <a:pt x="874326" y="1152790"/>
                  </a:lnTo>
                  <a:lnTo>
                    <a:pt x="833215" y="1171088"/>
                  </a:lnTo>
                  <a:lnTo>
                    <a:pt x="790564" y="1186361"/>
                  </a:lnTo>
                  <a:lnTo>
                    <a:pt x="746510" y="1198475"/>
                  </a:lnTo>
                  <a:lnTo>
                    <a:pt x="701188" y="1207295"/>
                  </a:lnTo>
                  <a:lnTo>
                    <a:pt x="654731" y="1212686"/>
                  </a:lnTo>
                  <a:lnTo>
                    <a:pt x="607275" y="1214513"/>
                  </a:lnTo>
                  <a:lnTo>
                    <a:pt x="559816" y="1212686"/>
                  </a:lnTo>
                  <a:lnTo>
                    <a:pt x="513357" y="1207295"/>
                  </a:lnTo>
                  <a:lnTo>
                    <a:pt x="468031" y="1198475"/>
                  </a:lnTo>
                  <a:lnTo>
                    <a:pt x="423974" y="1186361"/>
                  </a:lnTo>
                  <a:lnTo>
                    <a:pt x="381322" y="1171088"/>
                  </a:lnTo>
                  <a:lnTo>
                    <a:pt x="340209" y="1152790"/>
                  </a:lnTo>
                  <a:lnTo>
                    <a:pt x="300769" y="1131604"/>
                  </a:lnTo>
                  <a:lnTo>
                    <a:pt x="263139" y="1107664"/>
                  </a:lnTo>
                  <a:lnTo>
                    <a:pt x="227453" y="1081105"/>
                  </a:lnTo>
                  <a:lnTo>
                    <a:pt x="193846" y="1052062"/>
                  </a:lnTo>
                  <a:lnTo>
                    <a:pt x="162453" y="1020670"/>
                  </a:lnTo>
                  <a:lnTo>
                    <a:pt x="133410" y="987064"/>
                  </a:lnTo>
                  <a:lnTo>
                    <a:pt x="106850" y="951380"/>
                  </a:lnTo>
                  <a:lnTo>
                    <a:pt x="82909" y="913751"/>
                  </a:lnTo>
                  <a:lnTo>
                    <a:pt x="61723" y="874313"/>
                  </a:lnTo>
                  <a:lnTo>
                    <a:pt x="43425" y="833202"/>
                  </a:lnTo>
                  <a:lnTo>
                    <a:pt x="28152" y="790552"/>
                  </a:lnTo>
                  <a:lnTo>
                    <a:pt x="16038" y="746498"/>
                  </a:lnTo>
                  <a:lnTo>
                    <a:pt x="7218" y="701175"/>
                  </a:lnTo>
                  <a:lnTo>
                    <a:pt x="1827" y="654718"/>
                  </a:lnTo>
                  <a:lnTo>
                    <a:pt x="0" y="607263"/>
                  </a:lnTo>
                  <a:lnTo>
                    <a:pt x="1827" y="559806"/>
                  </a:lnTo>
                  <a:lnTo>
                    <a:pt x="7218" y="513347"/>
                  </a:lnTo>
                  <a:lnTo>
                    <a:pt x="16038" y="468023"/>
                  </a:lnTo>
                  <a:lnTo>
                    <a:pt x="28152" y="423968"/>
                  </a:lnTo>
                  <a:lnTo>
                    <a:pt x="43425" y="381316"/>
                  </a:lnTo>
                  <a:lnTo>
                    <a:pt x="61723" y="340204"/>
                  </a:lnTo>
                  <a:lnTo>
                    <a:pt x="82909" y="300766"/>
                  </a:lnTo>
                  <a:lnTo>
                    <a:pt x="106850" y="263136"/>
                  </a:lnTo>
                  <a:lnTo>
                    <a:pt x="133410" y="227451"/>
                  </a:lnTo>
                  <a:lnTo>
                    <a:pt x="162453" y="193844"/>
                  </a:lnTo>
                  <a:lnTo>
                    <a:pt x="193846" y="162452"/>
                  </a:lnTo>
                  <a:lnTo>
                    <a:pt x="227453" y="133409"/>
                  </a:lnTo>
                  <a:lnTo>
                    <a:pt x="263139" y="106849"/>
                  </a:lnTo>
                  <a:lnTo>
                    <a:pt x="300769" y="82909"/>
                  </a:lnTo>
                  <a:lnTo>
                    <a:pt x="340209" y="61723"/>
                  </a:lnTo>
                  <a:lnTo>
                    <a:pt x="381322" y="43425"/>
                  </a:lnTo>
                  <a:lnTo>
                    <a:pt x="423974" y="28152"/>
                  </a:lnTo>
                  <a:lnTo>
                    <a:pt x="468031" y="16038"/>
                  </a:lnTo>
                  <a:lnTo>
                    <a:pt x="513357" y="7218"/>
                  </a:lnTo>
                  <a:lnTo>
                    <a:pt x="559816" y="1827"/>
                  </a:lnTo>
                  <a:lnTo>
                    <a:pt x="607275" y="0"/>
                  </a:lnTo>
                  <a:lnTo>
                    <a:pt x="654731" y="1827"/>
                  </a:lnTo>
                  <a:lnTo>
                    <a:pt x="701188" y="7218"/>
                  </a:lnTo>
                  <a:lnTo>
                    <a:pt x="746510" y="16038"/>
                  </a:lnTo>
                  <a:lnTo>
                    <a:pt x="790564" y="28152"/>
                  </a:lnTo>
                  <a:lnTo>
                    <a:pt x="833215" y="43425"/>
                  </a:lnTo>
                  <a:lnTo>
                    <a:pt x="874326" y="61723"/>
                  </a:lnTo>
                  <a:lnTo>
                    <a:pt x="913764" y="82909"/>
                  </a:lnTo>
                  <a:lnTo>
                    <a:pt x="951392" y="106849"/>
                  </a:lnTo>
                  <a:lnTo>
                    <a:pt x="987077" y="133409"/>
                  </a:lnTo>
                  <a:lnTo>
                    <a:pt x="1020683" y="162452"/>
                  </a:lnTo>
                  <a:lnTo>
                    <a:pt x="1052075" y="193844"/>
                  </a:lnTo>
                  <a:lnTo>
                    <a:pt x="1081118" y="227451"/>
                  </a:lnTo>
                  <a:lnTo>
                    <a:pt x="1107677" y="263136"/>
                  </a:lnTo>
                  <a:lnTo>
                    <a:pt x="1131617" y="300766"/>
                  </a:lnTo>
                  <a:lnTo>
                    <a:pt x="1152803" y="340204"/>
                  </a:lnTo>
                  <a:lnTo>
                    <a:pt x="1171100" y="381316"/>
                  </a:lnTo>
                  <a:lnTo>
                    <a:pt x="1186373" y="423968"/>
                  </a:lnTo>
                  <a:lnTo>
                    <a:pt x="1198488" y="468023"/>
                  </a:lnTo>
                  <a:lnTo>
                    <a:pt x="1207308" y="513347"/>
                  </a:lnTo>
                  <a:lnTo>
                    <a:pt x="1212699" y="559806"/>
                  </a:lnTo>
                  <a:lnTo>
                    <a:pt x="1214526" y="607263"/>
                  </a:lnTo>
                  <a:close/>
                </a:path>
              </a:pathLst>
            </a:custGeom>
            <a:ln w="143433">
              <a:solidFill>
                <a:srgbClr val="E21D38"/>
              </a:solidFill>
            </a:ln>
          </p:spPr>
          <p:txBody>
            <a:bodyPr wrap="square" lIns="0" tIns="0" rIns="0" bIns="0" rtlCol="0"/>
            <a:lstStyle/>
            <a:p>
              <a:endParaRPr sz="1800"/>
            </a:p>
          </p:txBody>
        </p:sp>
        <p:sp>
          <p:nvSpPr>
            <p:cNvPr id="51" name="object 24">
              <a:extLst>
                <a:ext uri="{FF2B5EF4-FFF2-40B4-BE49-F238E27FC236}">
                  <a16:creationId xmlns:a16="http://schemas.microsoft.com/office/drawing/2014/main" id="{3A1E0A0B-935E-B3D7-6F8F-68904B2B76D5}"/>
                </a:ext>
              </a:extLst>
            </p:cNvPr>
            <p:cNvSpPr txBox="1"/>
            <p:nvPr/>
          </p:nvSpPr>
          <p:spPr>
            <a:xfrm>
              <a:off x="8392160" y="8705850"/>
              <a:ext cx="921385" cy="873374"/>
            </a:xfrm>
            <a:prstGeom prst="rect">
              <a:avLst/>
            </a:prstGeom>
          </p:spPr>
          <p:txBody>
            <a:bodyPr vert="horz" wrap="square" lIns="0" tIns="12065" rIns="0" bIns="0" rtlCol="0">
              <a:spAutoFit/>
            </a:bodyPr>
            <a:lstStyle/>
            <a:p>
              <a:pPr marL="67946" marR="5081" indent="-55881" algn="ctr">
                <a:lnSpc>
                  <a:spcPct val="100800"/>
                </a:lnSpc>
                <a:spcBef>
                  <a:spcPts val="95"/>
                </a:spcBef>
              </a:pPr>
              <a:r>
                <a:rPr lang="en-GB" sz="2001" b="1" spc="-64" dirty="0">
                  <a:solidFill>
                    <a:srgbClr val="231F20"/>
                  </a:solidFill>
                  <a:latin typeface="Verdana"/>
                  <a:cs typeface="Verdana"/>
                </a:rPr>
                <a:t>Year</a:t>
              </a:r>
              <a:r>
                <a:rPr lang="en-GB" sz="2400" b="1" spc="-64" dirty="0">
                  <a:solidFill>
                    <a:srgbClr val="231F20"/>
                  </a:solidFill>
                  <a:latin typeface="Verdana"/>
                  <a:cs typeface="Verdana"/>
                </a:rPr>
                <a:t> </a:t>
              </a:r>
            </a:p>
            <a:p>
              <a:pPr marL="67946" marR="5081" indent="-55881" algn="ctr">
                <a:lnSpc>
                  <a:spcPct val="100800"/>
                </a:lnSpc>
                <a:spcBef>
                  <a:spcPts val="95"/>
                </a:spcBef>
              </a:pPr>
              <a:r>
                <a:rPr lang="en-GB" sz="3599" b="1" spc="-64" dirty="0">
                  <a:solidFill>
                    <a:srgbClr val="231F20"/>
                  </a:solidFill>
                  <a:latin typeface="Verdana"/>
                  <a:cs typeface="Verdana"/>
                </a:rPr>
                <a:t>10</a:t>
              </a:r>
              <a:endParaRPr sz="4400" dirty="0">
                <a:latin typeface="Verdana"/>
                <a:cs typeface="Verdana"/>
              </a:endParaRPr>
            </a:p>
          </p:txBody>
        </p:sp>
      </p:grpSp>
      <p:sp>
        <p:nvSpPr>
          <p:cNvPr id="12" name="object 273">
            <a:extLst>
              <a:ext uri="{FF2B5EF4-FFF2-40B4-BE49-F238E27FC236}">
                <a16:creationId xmlns:a16="http://schemas.microsoft.com/office/drawing/2014/main" id="{A121E73B-D59B-5693-11F4-57DC9BEFBF80}"/>
              </a:ext>
            </a:extLst>
          </p:cNvPr>
          <p:cNvSpPr txBox="1"/>
          <p:nvPr/>
        </p:nvSpPr>
        <p:spPr>
          <a:xfrm>
            <a:off x="8751955" y="7543246"/>
            <a:ext cx="2726666" cy="576054"/>
          </a:xfrm>
          <a:prstGeom prst="rect">
            <a:avLst/>
          </a:prstGeom>
        </p:spPr>
        <p:txBody>
          <a:bodyPr vert="horz" wrap="square" lIns="0" tIns="12699" rIns="0" bIns="0" rtlCol="0" anchor="t">
            <a:spAutoFit/>
          </a:bodyPr>
          <a:lstStyle/>
          <a:p>
            <a:r>
              <a:rPr lang="en-GB" sz="2400" b="1" dirty="0">
                <a:solidFill>
                  <a:schemeClr val="bg1"/>
                </a:solidFill>
                <a:latin typeface="Century Gothic"/>
              </a:rPr>
              <a:t>Elements of Music</a:t>
            </a:r>
            <a:r>
              <a:rPr lang="en-GB" sz="1450" b="1" dirty="0">
                <a:solidFill>
                  <a:schemeClr val="bg1"/>
                </a:solidFill>
                <a:latin typeface="Century Gothic"/>
              </a:rPr>
              <a:t> </a:t>
            </a:r>
            <a:endParaRPr lang="en-US">
              <a:solidFill>
                <a:schemeClr val="bg1"/>
              </a:solidFill>
              <a:ea typeface="Calibri" panose="020F0502020204030204"/>
              <a:cs typeface="Calibri" panose="020F0502020204030204"/>
            </a:endParaRPr>
          </a:p>
          <a:p>
            <a:endParaRPr lang="en-GB" sz="1260" b="1" spc="-10" dirty="0">
              <a:solidFill>
                <a:schemeClr val="bg1"/>
              </a:solidFill>
              <a:latin typeface="Tahoma"/>
              <a:cs typeface="Tahoma"/>
            </a:endParaRPr>
          </a:p>
        </p:txBody>
      </p:sp>
      <p:sp>
        <p:nvSpPr>
          <p:cNvPr id="31" name="object 273">
            <a:extLst>
              <a:ext uri="{FF2B5EF4-FFF2-40B4-BE49-F238E27FC236}">
                <a16:creationId xmlns:a16="http://schemas.microsoft.com/office/drawing/2014/main" id="{D07D6B81-7DA9-1DC1-A667-534E437CC75C}"/>
              </a:ext>
            </a:extLst>
          </p:cNvPr>
          <p:cNvSpPr txBox="1"/>
          <p:nvPr/>
        </p:nvSpPr>
        <p:spPr>
          <a:xfrm>
            <a:off x="6193237" y="7509063"/>
            <a:ext cx="2305752" cy="610423"/>
          </a:xfrm>
          <a:prstGeom prst="rect">
            <a:avLst/>
          </a:prstGeom>
          <a:ln>
            <a:noFill/>
          </a:ln>
        </p:spPr>
        <p:txBody>
          <a:bodyPr vert="horz" wrap="square" lIns="0" tIns="12699" rIns="0" bIns="0" rtlCol="0" anchor="t">
            <a:spAutoFit/>
          </a:bodyPr>
          <a:lstStyle/>
          <a:p>
            <a:r>
              <a:rPr lang="en-GB" sz="2400" b="1" dirty="0">
                <a:solidFill>
                  <a:schemeClr val="bg1"/>
                </a:solidFill>
                <a:latin typeface="Century Gothic"/>
              </a:rPr>
              <a:t>Vocal Music</a:t>
            </a:r>
            <a:endParaRPr lang="en-US" sz="2400">
              <a:solidFill>
                <a:schemeClr val="bg1"/>
              </a:solidFill>
              <a:ea typeface="Calibri" panose="020F0502020204030204"/>
              <a:cs typeface="Calibri" panose="020F0502020204030204"/>
            </a:endParaRPr>
          </a:p>
          <a:p>
            <a:pPr marL="12700">
              <a:spcBef>
                <a:spcPts val="99"/>
              </a:spcBef>
            </a:pPr>
            <a:endParaRPr lang="en-GB" sz="1400" b="1" spc="-10" dirty="0">
              <a:solidFill>
                <a:schemeClr val="bg1"/>
              </a:solidFill>
              <a:latin typeface="Tahoma"/>
              <a:ea typeface="Tahoma"/>
              <a:cs typeface="Tahoma"/>
            </a:endParaRPr>
          </a:p>
        </p:txBody>
      </p:sp>
      <p:sp>
        <p:nvSpPr>
          <p:cNvPr id="39" name="object 273">
            <a:extLst>
              <a:ext uri="{FF2B5EF4-FFF2-40B4-BE49-F238E27FC236}">
                <a16:creationId xmlns:a16="http://schemas.microsoft.com/office/drawing/2014/main" id="{0599E9D2-6772-5455-8B8D-091458AF0DC7}"/>
              </a:ext>
            </a:extLst>
          </p:cNvPr>
          <p:cNvSpPr txBox="1"/>
          <p:nvPr/>
        </p:nvSpPr>
        <p:spPr>
          <a:xfrm rot="4243445">
            <a:off x="10683520" y="3348917"/>
            <a:ext cx="2061984" cy="751487"/>
          </a:xfrm>
          <a:prstGeom prst="rect">
            <a:avLst/>
          </a:prstGeom>
        </p:spPr>
        <p:txBody>
          <a:bodyPr vert="horz" wrap="square" lIns="0" tIns="12699" rIns="0" bIns="0" rtlCol="0" anchor="t">
            <a:spAutoFit/>
          </a:bodyPr>
          <a:lstStyle/>
          <a:p>
            <a:r>
              <a:rPr lang="en-GB" sz="2400" b="1" dirty="0">
                <a:solidFill>
                  <a:schemeClr val="bg1"/>
                </a:solidFill>
                <a:latin typeface="Century Gothic"/>
              </a:rPr>
              <a:t>Unfamiliar Music</a:t>
            </a:r>
            <a:endParaRPr lang="en-GB" sz="24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40" name="object 273">
            <a:extLst>
              <a:ext uri="{FF2B5EF4-FFF2-40B4-BE49-F238E27FC236}">
                <a16:creationId xmlns:a16="http://schemas.microsoft.com/office/drawing/2014/main" id="{AE7FA099-0C1C-91DC-FB5F-1D9A60F164A4}"/>
              </a:ext>
            </a:extLst>
          </p:cNvPr>
          <p:cNvSpPr txBox="1"/>
          <p:nvPr/>
        </p:nvSpPr>
        <p:spPr>
          <a:xfrm>
            <a:off x="4237195" y="2366817"/>
            <a:ext cx="2378720" cy="736611"/>
          </a:xfrm>
          <a:prstGeom prst="rect">
            <a:avLst/>
          </a:prstGeom>
        </p:spPr>
        <p:txBody>
          <a:bodyPr vert="horz" wrap="square" lIns="0" tIns="12699" rIns="0" bIns="0" rtlCol="0">
            <a:spAutoFit/>
          </a:bodyPr>
          <a:lstStyle/>
          <a:p>
            <a:pPr marL="12701">
              <a:spcBef>
                <a:spcPts val="99"/>
              </a:spcBef>
            </a:pPr>
            <a:r>
              <a:rPr lang="en-GB" sz="1540" b="1" dirty="0">
                <a:solidFill>
                  <a:schemeClr val="bg1"/>
                </a:solidFill>
                <a:latin typeface="Century Gothic" panose="020B0502020202020204" pitchFamily="34" charset="0"/>
              </a:rPr>
              <a:t>Subject goes into review in preparation for exam</a:t>
            </a:r>
          </a:p>
          <a:p>
            <a:pPr marL="12701">
              <a:spcBef>
                <a:spcPts val="99"/>
              </a:spcBef>
            </a:pPr>
            <a:endParaRPr lang="en-GB" sz="1540" b="1" spc="-10" dirty="0">
              <a:solidFill>
                <a:schemeClr val="bg1"/>
              </a:solidFill>
              <a:latin typeface="Tahoma"/>
              <a:cs typeface="Tahoma"/>
            </a:endParaRPr>
          </a:p>
        </p:txBody>
      </p:sp>
      <p:grpSp>
        <p:nvGrpSpPr>
          <p:cNvPr id="88" name="Group 87">
            <a:extLst>
              <a:ext uri="{FF2B5EF4-FFF2-40B4-BE49-F238E27FC236}">
                <a16:creationId xmlns:a16="http://schemas.microsoft.com/office/drawing/2014/main" id="{95BBDEBE-D9D7-4C73-90E0-68DA123F7FFE}"/>
              </a:ext>
            </a:extLst>
          </p:cNvPr>
          <p:cNvGrpSpPr/>
          <p:nvPr/>
        </p:nvGrpSpPr>
        <p:grpSpPr>
          <a:xfrm>
            <a:off x="597440" y="2576522"/>
            <a:ext cx="1433922" cy="931080"/>
            <a:chOff x="1536700" y="3843793"/>
            <a:chExt cx="1214755" cy="1214755"/>
          </a:xfrm>
        </p:grpSpPr>
        <p:sp>
          <p:nvSpPr>
            <p:cNvPr id="89" name="object 22">
              <a:extLst>
                <a:ext uri="{FF2B5EF4-FFF2-40B4-BE49-F238E27FC236}">
                  <a16:creationId xmlns:a16="http://schemas.microsoft.com/office/drawing/2014/main" id="{109AE506-04FE-4694-9655-EA2493DF3A73}"/>
                </a:ext>
              </a:extLst>
            </p:cNvPr>
            <p:cNvSpPr/>
            <p:nvPr/>
          </p:nvSpPr>
          <p:spPr>
            <a:xfrm>
              <a:off x="1536700" y="3843793"/>
              <a:ext cx="1214755" cy="1214755"/>
            </a:xfrm>
            <a:custGeom>
              <a:avLst/>
              <a:gdLst/>
              <a:ahLst/>
              <a:cxnLst/>
              <a:rect l="l" t="t" r="r" b="b"/>
              <a:pathLst>
                <a:path w="1214754" h="1214755">
                  <a:moveTo>
                    <a:pt x="607275" y="0"/>
                  </a:moveTo>
                  <a:lnTo>
                    <a:pt x="559816" y="1827"/>
                  </a:lnTo>
                  <a:lnTo>
                    <a:pt x="513357" y="7218"/>
                  </a:lnTo>
                  <a:lnTo>
                    <a:pt x="468031" y="16038"/>
                  </a:lnTo>
                  <a:lnTo>
                    <a:pt x="423974" y="28152"/>
                  </a:lnTo>
                  <a:lnTo>
                    <a:pt x="381322" y="43425"/>
                  </a:lnTo>
                  <a:lnTo>
                    <a:pt x="340209" y="61723"/>
                  </a:lnTo>
                  <a:lnTo>
                    <a:pt x="300769" y="82909"/>
                  </a:lnTo>
                  <a:lnTo>
                    <a:pt x="263139" y="106849"/>
                  </a:lnTo>
                  <a:lnTo>
                    <a:pt x="227453" y="133409"/>
                  </a:lnTo>
                  <a:lnTo>
                    <a:pt x="193846" y="162452"/>
                  </a:lnTo>
                  <a:lnTo>
                    <a:pt x="162453" y="193844"/>
                  </a:lnTo>
                  <a:lnTo>
                    <a:pt x="133410" y="227451"/>
                  </a:lnTo>
                  <a:lnTo>
                    <a:pt x="106850" y="263136"/>
                  </a:lnTo>
                  <a:lnTo>
                    <a:pt x="82909" y="300766"/>
                  </a:lnTo>
                  <a:lnTo>
                    <a:pt x="61723" y="340204"/>
                  </a:lnTo>
                  <a:lnTo>
                    <a:pt x="43425" y="381316"/>
                  </a:lnTo>
                  <a:lnTo>
                    <a:pt x="28152" y="423968"/>
                  </a:lnTo>
                  <a:lnTo>
                    <a:pt x="16038" y="468023"/>
                  </a:lnTo>
                  <a:lnTo>
                    <a:pt x="7218" y="513347"/>
                  </a:lnTo>
                  <a:lnTo>
                    <a:pt x="1827" y="559806"/>
                  </a:lnTo>
                  <a:lnTo>
                    <a:pt x="0" y="607263"/>
                  </a:lnTo>
                  <a:lnTo>
                    <a:pt x="1827" y="654718"/>
                  </a:lnTo>
                  <a:lnTo>
                    <a:pt x="7218" y="701175"/>
                  </a:lnTo>
                  <a:lnTo>
                    <a:pt x="16038" y="746498"/>
                  </a:lnTo>
                  <a:lnTo>
                    <a:pt x="28152" y="790552"/>
                  </a:lnTo>
                  <a:lnTo>
                    <a:pt x="43425" y="833202"/>
                  </a:lnTo>
                  <a:lnTo>
                    <a:pt x="61723" y="874313"/>
                  </a:lnTo>
                  <a:lnTo>
                    <a:pt x="82909" y="913751"/>
                  </a:lnTo>
                  <a:lnTo>
                    <a:pt x="106850" y="951380"/>
                  </a:lnTo>
                  <a:lnTo>
                    <a:pt x="133410" y="987064"/>
                  </a:lnTo>
                  <a:lnTo>
                    <a:pt x="162453" y="1020670"/>
                  </a:lnTo>
                  <a:lnTo>
                    <a:pt x="193846" y="1052062"/>
                  </a:lnTo>
                  <a:lnTo>
                    <a:pt x="227453" y="1081105"/>
                  </a:lnTo>
                  <a:lnTo>
                    <a:pt x="263139" y="1107664"/>
                  </a:lnTo>
                  <a:lnTo>
                    <a:pt x="300769" y="1131604"/>
                  </a:lnTo>
                  <a:lnTo>
                    <a:pt x="340209" y="1152790"/>
                  </a:lnTo>
                  <a:lnTo>
                    <a:pt x="381322" y="1171088"/>
                  </a:lnTo>
                  <a:lnTo>
                    <a:pt x="423974" y="1186361"/>
                  </a:lnTo>
                  <a:lnTo>
                    <a:pt x="468031" y="1198475"/>
                  </a:lnTo>
                  <a:lnTo>
                    <a:pt x="513357" y="1207295"/>
                  </a:lnTo>
                  <a:lnTo>
                    <a:pt x="559816" y="1212686"/>
                  </a:lnTo>
                  <a:lnTo>
                    <a:pt x="607275" y="1214513"/>
                  </a:lnTo>
                  <a:lnTo>
                    <a:pt x="654731" y="1212686"/>
                  </a:lnTo>
                  <a:lnTo>
                    <a:pt x="701188" y="1207295"/>
                  </a:lnTo>
                  <a:lnTo>
                    <a:pt x="746510" y="1198475"/>
                  </a:lnTo>
                  <a:lnTo>
                    <a:pt x="790564" y="1186361"/>
                  </a:lnTo>
                  <a:lnTo>
                    <a:pt x="833215" y="1171088"/>
                  </a:lnTo>
                  <a:lnTo>
                    <a:pt x="874326" y="1152790"/>
                  </a:lnTo>
                  <a:lnTo>
                    <a:pt x="913764" y="1131604"/>
                  </a:lnTo>
                  <a:lnTo>
                    <a:pt x="951392" y="1107664"/>
                  </a:lnTo>
                  <a:lnTo>
                    <a:pt x="987077" y="1081105"/>
                  </a:lnTo>
                  <a:lnTo>
                    <a:pt x="1020683" y="1052062"/>
                  </a:lnTo>
                  <a:lnTo>
                    <a:pt x="1052075" y="1020670"/>
                  </a:lnTo>
                  <a:lnTo>
                    <a:pt x="1081118" y="987064"/>
                  </a:lnTo>
                  <a:lnTo>
                    <a:pt x="1107677" y="951380"/>
                  </a:lnTo>
                  <a:lnTo>
                    <a:pt x="1131617" y="913751"/>
                  </a:lnTo>
                  <a:lnTo>
                    <a:pt x="1152803" y="874313"/>
                  </a:lnTo>
                  <a:lnTo>
                    <a:pt x="1171100" y="833202"/>
                  </a:lnTo>
                  <a:lnTo>
                    <a:pt x="1186373" y="790552"/>
                  </a:lnTo>
                  <a:lnTo>
                    <a:pt x="1198488" y="746498"/>
                  </a:lnTo>
                  <a:lnTo>
                    <a:pt x="1207308" y="701175"/>
                  </a:lnTo>
                  <a:lnTo>
                    <a:pt x="1212699" y="654718"/>
                  </a:lnTo>
                  <a:lnTo>
                    <a:pt x="1214526" y="607263"/>
                  </a:lnTo>
                  <a:lnTo>
                    <a:pt x="1212699" y="559806"/>
                  </a:lnTo>
                  <a:lnTo>
                    <a:pt x="1207308" y="513347"/>
                  </a:lnTo>
                  <a:lnTo>
                    <a:pt x="1198488" y="468023"/>
                  </a:lnTo>
                  <a:lnTo>
                    <a:pt x="1186373" y="423968"/>
                  </a:lnTo>
                  <a:lnTo>
                    <a:pt x="1171100" y="381316"/>
                  </a:lnTo>
                  <a:lnTo>
                    <a:pt x="1152803" y="340204"/>
                  </a:lnTo>
                  <a:lnTo>
                    <a:pt x="1131617" y="300766"/>
                  </a:lnTo>
                  <a:lnTo>
                    <a:pt x="1107677" y="263136"/>
                  </a:lnTo>
                  <a:lnTo>
                    <a:pt x="1081118" y="227451"/>
                  </a:lnTo>
                  <a:lnTo>
                    <a:pt x="1052075" y="193844"/>
                  </a:lnTo>
                  <a:lnTo>
                    <a:pt x="1020683" y="162452"/>
                  </a:lnTo>
                  <a:lnTo>
                    <a:pt x="987077" y="133409"/>
                  </a:lnTo>
                  <a:lnTo>
                    <a:pt x="951392" y="106849"/>
                  </a:lnTo>
                  <a:lnTo>
                    <a:pt x="913764" y="82909"/>
                  </a:lnTo>
                  <a:lnTo>
                    <a:pt x="874326" y="61723"/>
                  </a:lnTo>
                  <a:lnTo>
                    <a:pt x="833215" y="43425"/>
                  </a:lnTo>
                  <a:lnTo>
                    <a:pt x="790564" y="28152"/>
                  </a:lnTo>
                  <a:lnTo>
                    <a:pt x="746510" y="16038"/>
                  </a:lnTo>
                  <a:lnTo>
                    <a:pt x="701188" y="7218"/>
                  </a:lnTo>
                  <a:lnTo>
                    <a:pt x="654731" y="1827"/>
                  </a:lnTo>
                  <a:lnTo>
                    <a:pt x="607275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0" name="object 23">
              <a:extLst>
                <a:ext uri="{FF2B5EF4-FFF2-40B4-BE49-F238E27FC236}">
                  <a16:creationId xmlns:a16="http://schemas.microsoft.com/office/drawing/2014/main" id="{90B78DB0-6CB5-437F-9131-026BD7CB167F}"/>
                </a:ext>
              </a:extLst>
            </p:cNvPr>
            <p:cNvSpPr/>
            <p:nvPr/>
          </p:nvSpPr>
          <p:spPr>
            <a:xfrm>
              <a:off x="1536700" y="3843793"/>
              <a:ext cx="1214755" cy="1214755"/>
            </a:xfrm>
            <a:custGeom>
              <a:avLst/>
              <a:gdLst/>
              <a:ahLst/>
              <a:cxnLst/>
              <a:rect l="l" t="t" r="r" b="b"/>
              <a:pathLst>
                <a:path w="1214754" h="1214755">
                  <a:moveTo>
                    <a:pt x="1214526" y="607263"/>
                  </a:moveTo>
                  <a:lnTo>
                    <a:pt x="1212699" y="654718"/>
                  </a:lnTo>
                  <a:lnTo>
                    <a:pt x="1207308" y="701175"/>
                  </a:lnTo>
                  <a:lnTo>
                    <a:pt x="1198488" y="746498"/>
                  </a:lnTo>
                  <a:lnTo>
                    <a:pt x="1186373" y="790552"/>
                  </a:lnTo>
                  <a:lnTo>
                    <a:pt x="1171100" y="833202"/>
                  </a:lnTo>
                  <a:lnTo>
                    <a:pt x="1152803" y="874313"/>
                  </a:lnTo>
                  <a:lnTo>
                    <a:pt x="1131617" y="913751"/>
                  </a:lnTo>
                  <a:lnTo>
                    <a:pt x="1107677" y="951380"/>
                  </a:lnTo>
                  <a:lnTo>
                    <a:pt x="1081118" y="987064"/>
                  </a:lnTo>
                  <a:lnTo>
                    <a:pt x="1052075" y="1020670"/>
                  </a:lnTo>
                  <a:lnTo>
                    <a:pt x="1020683" y="1052062"/>
                  </a:lnTo>
                  <a:lnTo>
                    <a:pt x="987077" y="1081105"/>
                  </a:lnTo>
                  <a:lnTo>
                    <a:pt x="951392" y="1107664"/>
                  </a:lnTo>
                  <a:lnTo>
                    <a:pt x="913764" y="1131604"/>
                  </a:lnTo>
                  <a:lnTo>
                    <a:pt x="874326" y="1152790"/>
                  </a:lnTo>
                  <a:lnTo>
                    <a:pt x="833215" y="1171088"/>
                  </a:lnTo>
                  <a:lnTo>
                    <a:pt x="790564" y="1186361"/>
                  </a:lnTo>
                  <a:lnTo>
                    <a:pt x="746510" y="1198475"/>
                  </a:lnTo>
                  <a:lnTo>
                    <a:pt x="701188" y="1207295"/>
                  </a:lnTo>
                  <a:lnTo>
                    <a:pt x="654731" y="1212686"/>
                  </a:lnTo>
                  <a:lnTo>
                    <a:pt x="607275" y="1214513"/>
                  </a:lnTo>
                  <a:lnTo>
                    <a:pt x="559816" y="1212686"/>
                  </a:lnTo>
                  <a:lnTo>
                    <a:pt x="513357" y="1207295"/>
                  </a:lnTo>
                  <a:lnTo>
                    <a:pt x="468031" y="1198475"/>
                  </a:lnTo>
                  <a:lnTo>
                    <a:pt x="423974" y="1186361"/>
                  </a:lnTo>
                  <a:lnTo>
                    <a:pt x="381322" y="1171088"/>
                  </a:lnTo>
                  <a:lnTo>
                    <a:pt x="340209" y="1152790"/>
                  </a:lnTo>
                  <a:lnTo>
                    <a:pt x="300769" y="1131604"/>
                  </a:lnTo>
                  <a:lnTo>
                    <a:pt x="263139" y="1107664"/>
                  </a:lnTo>
                  <a:lnTo>
                    <a:pt x="227453" y="1081105"/>
                  </a:lnTo>
                  <a:lnTo>
                    <a:pt x="193846" y="1052062"/>
                  </a:lnTo>
                  <a:lnTo>
                    <a:pt x="162453" y="1020670"/>
                  </a:lnTo>
                  <a:lnTo>
                    <a:pt x="133410" y="987064"/>
                  </a:lnTo>
                  <a:lnTo>
                    <a:pt x="106850" y="951380"/>
                  </a:lnTo>
                  <a:lnTo>
                    <a:pt x="82909" y="913751"/>
                  </a:lnTo>
                  <a:lnTo>
                    <a:pt x="61723" y="874313"/>
                  </a:lnTo>
                  <a:lnTo>
                    <a:pt x="43425" y="833202"/>
                  </a:lnTo>
                  <a:lnTo>
                    <a:pt x="28152" y="790552"/>
                  </a:lnTo>
                  <a:lnTo>
                    <a:pt x="16038" y="746498"/>
                  </a:lnTo>
                  <a:lnTo>
                    <a:pt x="7218" y="701175"/>
                  </a:lnTo>
                  <a:lnTo>
                    <a:pt x="1827" y="654718"/>
                  </a:lnTo>
                  <a:lnTo>
                    <a:pt x="0" y="607263"/>
                  </a:lnTo>
                  <a:lnTo>
                    <a:pt x="1827" y="559806"/>
                  </a:lnTo>
                  <a:lnTo>
                    <a:pt x="7218" y="513347"/>
                  </a:lnTo>
                  <a:lnTo>
                    <a:pt x="16038" y="468023"/>
                  </a:lnTo>
                  <a:lnTo>
                    <a:pt x="28152" y="423968"/>
                  </a:lnTo>
                  <a:lnTo>
                    <a:pt x="43425" y="381316"/>
                  </a:lnTo>
                  <a:lnTo>
                    <a:pt x="61723" y="340204"/>
                  </a:lnTo>
                  <a:lnTo>
                    <a:pt x="82909" y="300766"/>
                  </a:lnTo>
                  <a:lnTo>
                    <a:pt x="106850" y="263136"/>
                  </a:lnTo>
                  <a:lnTo>
                    <a:pt x="133410" y="227451"/>
                  </a:lnTo>
                  <a:lnTo>
                    <a:pt x="162453" y="193844"/>
                  </a:lnTo>
                  <a:lnTo>
                    <a:pt x="193846" y="162452"/>
                  </a:lnTo>
                  <a:lnTo>
                    <a:pt x="227453" y="133409"/>
                  </a:lnTo>
                  <a:lnTo>
                    <a:pt x="263139" y="106849"/>
                  </a:lnTo>
                  <a:lnTo>
                    <a:pt x="300769" y="82909"/>
                  </a:lnTo>
                  <a:lnTo>
                    <a:pt x="340209" y="61723"/>
                  </a:lnTo>
                  <a:lnTo>
                    <a:pt x="381322" y="43425"/>
                  </a:lnTo>
                  <a:lnTo>
                    <a:pt x="423974" y="28152"/>
                  </a:lnTo>
                  <a:lnTo>
                    <a:pt x="468031" y="16038"/>
                  </a:lnTo>
                  <a:lnTo>
                    <a:pt x="513357" y="7218"/>
                  </a:lnTo>
                  <a:lnTo>
                    <a:pt x="559816" y="1827"/>
                  </a:lnTo>
                  <a:lnTo>
                    <a:pt x="607275" y="0"/>
                  </a:lnTo>
                  <a:lnTo>
                    <a:pt x="654731" y="1827"/>
                  </a:lnTo>
                  <a:lnTo>
                    <a:pt x="701188" y="7218"/>
                  </a:lnTo>
                  <a:lnTo>
                    <a:pt x="746510" y="16038"/>
                  </a:lnTo>
                  <a:lnTo>
                    <a:pt x="790564" y="28152"/>
                  </a:lnTo>
                  <a:lnTo>
                    <a:pt x="833215" y="43425"/>
                  </a:lnTo>
                  <a:lnTo>
                    <a:pt x="874326" y="61723"/>
                  </a:lnTo>
                  <a:lnTo>
                    <a:pt x="913764" y="82909"/>
                  </a:lnTo>
                  <a:lnTo>
                    <a:pt x="951392" y="106849"/>
                  </a:lnTo>
                  <a:lnTo>
                    <a:pt x="987077" y="133409"/>
                  </a:lnTo>
                  <a:lnTo>
                    <a:pt x="1020683" y="162452"/>
                  </a:lnTo>
                  <a:lnTo>
                    <a:pt x="1052075" y="193844"/>
                  </a:lnTo>
                  <a:lnTo>
                    <a:pt x="1081118" y="227451"/>
                  </a:lnTo>
                  <a:lnTo>
                    <a:pt x="1107677" y="263136"/>
                  </a:lnTo>
                  <a:lnTo>
                    <a:pt x="1131617" y="300766"/>
                  </a:lnTo>
                  <a:lnTo>
                    <a:pt x="1152803" y="340204"/>
                  </a:lnTo>
                  <a:lnTo>
                    <a:pt x="1171100" y="381316"/>
                  </a:lnTo>
                  <a:lnTo>
                    <a:pt x="1186373" y="423968"/>
                  </a:lnTo>
                  <a:lnTo>
                    <a:pt x="1198488" y="468023"/>
                  </a:lnTo>
                  <a:lnTo>
                    <a:pt x="1207308" y="513347"/>
                  </a:lnTo>
                  <a:lnTo>
                    <a:pt x="1212699" y="559806"/>
                  </a:lnTo>
                  <a:lnTo>
                    <a:pt x="1214526" y="607263"/>
                  </a:lnTo>
                  <a:close/>
                </a:path>
              </a:pathLst>
            </a:custGeom>
            <a:ln w="143433">
              <a:solidFill>
                <a:srgbClr val="E21D3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91" name="TextBox 90">
            <a:extLst>
              <a:ext uri="{FF2B5EF4-FFF2-40B4-BE49-F238E27FC236}">
                <a16:creationId xmlns:a16="http://schemas.microsoft.com/office/drawing/2014/main" id="{7821088A-E83D-4940-AA1A-7117B47547CD}"/>
              </a:ext>
            </a:extLst>
          </p:cNvPr>
          <p:cNvSpPr txBox="1"/>
          <p:nvPr/>
        </p:nvSpPr>
        <p:spPr>
          <a:xfrm>
            <a:off x="787788" y="2853926"/>
            <a:ext cx="1492571" cy="45711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2700" marR="5080" indent="60325">
              <a:lnSpc>
                <a:spcPct val="102699"/>
              </a:lnSpc>
              <a:spcBef>
                <a:spcPts val="90"/>
              </a:spcBef>
            </a:pPr>
            <a:r>
              <a:rPr lang="en-GB" sz="1200" b="1" spc="-75" dirty="0">
                <a:solidFill>
                  <a:srgbClr val="231F20"/>
                </a:solidFill>
                <a:latin typeface="Verdana"/>
                <a:cs typeface="Verdana"/>
              </a:rPr>
              <a:t>POST-</a:t>
            </a:r>
            <a:r>
              <a:rPr lang="en-GB" sz="1200" b="1" spc="-25" dirty="0">
                <a:solidFill>
                  <a:srgbClr val="231F20"/>
                </a:solidFill>
                <a:latin typeface="Verdana"/>
                <a:cs typeface="Verdana"/>
              </a:rPr>
              <a:t>16 </a:t>
            </a:r>
            <a:r>
              <a:rPr lang="en-GB" sz="1200" b="1" spc="-65" dirty="0">
                <a:solidFill>
                  <a:srgbClr val="231F20"/>
                </a:solidFill>
                <a:latin typeface="Verdana"/>
                <a:cs typeface="Verdana"/>
              </a:rPr>
              <a:t>PATHWAY</a:t>
            </a:r>
            <a:endParaRPr lang="en-GB" sz="1200" dirty="0">
              <a:latin typeface="Verdana"/>
              <a:cs typeface="Verdana"/>
            </a:endParaRPr>
          </a:p>
        </p:txBody>
      </p:sp>
      <p:grpSp>
        <p:nvGrpSpPr>
          <p:cNvPr id="92" name="Group 91">
            <a:extLst>
              <a:ext uri="{FF2B5EF4-FFF2-40B4-BE49-F238E27FC236}">
                <a16:creationId xmlns:a16="http://schemas.microsoft.com/office/drawing/2014/main" id="{8EB27D40-F95D-4C19-9793-38335FEF6FC8}"/>
              </a:ext>
            </a:extLst>
          </p:cNvPr>
          <p:cNvGrpSpPr/>
          <p:nvPr/>
        </p:nvGrpSpPr>
        <p:grpSpPr>
          <a:xfrm>
            <a:off x="313441" y="3423455"/>
            <a:ext cx="1956251" cy="294079"/>
            <a:chOff x="215624" y="4683152"/>
            <a:chExt cx="1658127" cy="281236"/>
          </a:xfrm>
        </p:grpSpPr>
        <p:sp>
          <p:nvSpPr>
            <p:cNvPr id="93" name="object 12">
              <a:extLst>
                <a:ext uri="{FF2B5EF4-FFF2-40B4-BE49-F238E27FC236}">
                  <a16:creationId xmlns:a16="http://schemas.microsoft.com/office/drawing/2014/main" id="{2C979C3F-5D1A-48A2-B1CA-E9A1E9098BA2}"/>
                </a:ext>
              </a:extLst>
            </p:cNvPr>
            <p:cNvSpPr/>
            <p:nvPr/>
          </p:nvSpPr>
          <p:spPr>
            <a:xfrm>
              <a:off x="215624" y="4722630"/>
              <a:ext cx="1584856" cy="241758"/>
            </a:xfrm>
            <a:custGeom>
              <a:avLst/>
              <a:gdLst/>
              <a:ahLst/>
              <a:cxnLst/>
              <a:rect l="l" t="t" r="r" b="b"/>
              <a:pathLst>
                <a:path w="1119505" h="236220">
                  <a:moveTo>
                    <a:pt x="1118920" y="0"/>
                  </a:moveTo>
                  <a:lnTo>
                    <a:pt x="130479" y="0"/>
                  </a:lnTo>
                  <a:lnTo>
                    <a:pt x="0" y="117919"/>
                  </a:lnTo>
                  <a:lnTo>
                    <a:pt x="130479" y="235839"/>
                  </a:lnTo>
                  <a:lnTo>
                    <a:pt x="1118920" y="235839"/>
                  </a:lnTo>
                  <a:lnTo>
                    <a:pt x="1118920" y="0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</p:spPr>
          <p:txBody>
            <a:bodyPr wrap="square" lIns="0" tIns="0" rIns="0" bIns="0" rtlCol="0"/>
            <a:lstStyle/>
            <a:p>
              <a:endParaRPr sz="1200" b="1" dirty="0"/>
            </a:p>
          </p:txBody>
        </p:sp>
        <p:sp>
          <p:nvSpPr>
            <p:cNvPr id="94" name="TextBox 93">
              <a:extLst>
                <a:ext uri="{FF2B5EF4-FFF2-40B4-BE49-F238E27FC236}">
                  <a16:creationId xmlns:a16="http://schemas.microsoft.com/office/drawing/2014/main" id="{4FE2519E-644F-442F-B276-94F0FD5EF80F}"/>
                </a:ext>
              </a:extLst>
            </p:cNvPr>
            <p:cNvSpPr txBox="1"/>
            <p:nvPr/>
          </p:nvSpPr>
          <p:spPr>
            <a:xfrm>
              <a:off x="325907" y="4683152"/>
              <a:ext cx="1547844" cy="26490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200" b="1" dirty="0"/>
                <a:t>College/Apprenticeships</a:t>
              </a:r>
              <a:endParaRPr lang="en-GB" sz="1200" dirty="0"/>
            </a:p>
          </p:txBody>
        </p:sp>
      </p:grpSp>
      <p:sp>
        <p:nvSpPr>
          <p:cNvPr id="96" name="object 12">
            <a:extLst>
              <a:ext uri="{FF2B5EF4-FFF2-40B4-BE49-F238E27FC236}">
                <a16:creationId xmlns:a16="http://schemas.microsoft.com/office/drawing/2014/main" id="{FB048D21-C788-45C3-880C-948B3610B372}"/>
              </a:ext>
            </a:extLst>
          </p:cNvPr>
          <p:cNvSpPr/>
          <p:nvPr/>
        </p:nvSpPr>
        <p:spPr>
          <a:xfrm>
            <a:off x="397748" y="2428190"/>
            <a:ext cx="1268823" cy="294745"/>
          </a:xfrm>
          <a:custGeom>
            <a:avLst/>
            <a:gdLst/>
            <a:ahLst/>
            <a:cxnLst/>
            <a:rect l="l" t="t" r="r" b="b"/>
            <a:pathLst>
              <a:path w="1119505" h="236220">
                <a:moveTo>
                  <a:pt x="1118920" y="0"/>
                </a:moveTo>
                <a:lnTo>
                  <a:pt x="130479" y="0"/>
                </a:lnTo>
                <a:lnTo>
                  <a:pt x="0" y="117919"/>
                </a:lnTo>
                <a:lnTo>
                  <a:pt x="130479" y="235839"/>
                </a:lnTo>
                <a:lnTo>
                  <a:pt x="1118920" y="235839"/>
                </a:lnTo>
                <a:lnTo>
                  <a:pt x="1118920" y="0"/>
                </a:lnTo>
                <a:close/>
              </a:path>
            </a:pathLst>
          </a:custGeom>
          <a:solidFill>
            <a:srgbClr val="00B0F0"/>
          </a:solidFill>
        </p:spPr>
        <p:txBody>
          <a:bodyPr wrap="square" lIns="0" tIns="0" rIns="0" bIns="0" rtlCol="0"/>
          <a:lstStyle/>
          <a:p>
            <a:endParaRPr sz="1200" b="1" dirty="0"/>
          </a:p>
        </p:txBody>
      </p:sp>
      <p:sp>
        <p:nvSpPr>
          <p:cNvPr id="95" name="TextBox 94">
            <a:extLst>
              <a:ext uri="{FF2B5EF4-FFF2-40B4-BE49-F238E27FC236}">
                <a16:creationId xmlns:a16="http://schemas.microsoft.com/office/drawing/2014/main" id="{BD0C6EA9-13B2-4F5A-BF9A-549F37D6EAEC}"/>
              </a:ext>
            </a:extLst>
          </p:cNvPr>
          <p:cNvSpPr txBox="1"/>
          <p:nvPr/>
        </p:nvSpPr>
        <p:spPr>
          <a:xfrm>
            <a:off x="402135" y="2405862"/>
            <a:ext cx="15575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800" b="1" dirty="0">
                <a:solidFill>
                  <a:schemeClr val="bg1"/>
                </a:solidFill>
              </a:rPr>
              <a:t> 6TH FORM</a:t>
            </a:r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97" name="object 273">
            <a:extLst>
              <a:ext uri="{FF2B5EF4-FFF2-40B4-BE49-F238E27FC236}">
                <a16:creationId xmlns:a16="http://schemas.microsoft.com/office/drawing/2014/main" id="{861BE5E4-61E0-4766-ADD8-7708FAAF5E07}"/>
              </a:ext>
            </a:extLst>
          </p:cNvPr>
          <p:cNvSpPr txBox="1"/>
          <p:nvPr/>
        </p:nvSpPr>
        <p:spPr>
          <a:xfrm>
            <a:off x="3258184" y="4895919"/>
            <a:ext cx="2992595" cy="610423"/>
          </a:xfrm>
          <a:prstGeom prst="rect">
            <a:avLst/>
          </a:prstGeom>
        </p:spPr>
        <p:txBody>
          <a:bodyPr vert="horz" wrap="square" lIns="0" tIns="12699" rIns="0" bIns="0" rtlCol="0" anchor="t">
            <a:spAutoFit/>
          </a:bodyPr>
          <a:lstStyle/>
          <a:p>
            <a:r>
              <a:rPr lang="en-GB" sz="2400" b="1" dirty="0">
                <a:solidFill>
                  <a:schemeClr val="bg1"/>
                </a:solidFill>
                <a:latin typeface="Century Gothic"/>
              </a:rPr>
              <a:t>Instrumental Music</a:t>
            </a:r>
          </a:p>
          <a:p>
            <a:pPr marL="12700">
              <a:spcBef>
                <a:spcPts val="99"/>
              </a:spcBef>
            </a:pPr>
            <a:endParaRPr lang="en-GB" sz="1400" b="1" spc="-10" dirty="0">
              <a:solidFill>
                <a:schemeClr val="bg1"/>
              </a:solidFill>
              <a:latin typeface="Tahoma"/>
              <a:ea typeface="Tahoma"/>
              <a:cs typeface="Tahoma"/>
            </a:endParaRPr>
          </a:p>
        </p:txBody>
      </p:sp>
      <p:sp>
        <p:nvSpPr>
          <p:cNvPr id="98" name="object 273">
            <a:extLst>
              <a:ext uri="{FF2B5EF4-FFF2-40B4-BE49-F238E27FC236}">
                <a16:creationId xmlns:a16="http://schemas.microsoft.com/office/drawing/2014/main" id="{AF85E185-B4B0-41B4-8CD8-28601E330107}"/>
              </a:ext>
            </a:extLst>
          </p:cNvPr>
          <p:cNvSpPr txBox="1"/>
          <p:nvPr/>
        </p:nvSpPr>
        <p:spPr>
          <a:xfrm rot="18358888">
            <a:off x="804662" y="5715566"/>
            <a:ext cx="2305752" cy="548867"/>
          </a:xfrm>
          <a:prstGeom prst="rect">
            <a:avLst/>
          </a:prstGeom>
        </p:spPr>
        <p:txBody>
          <a:bodyPr vert="horz" wrap="square" lIns="0" tIns="12699" rIns="0" bIns="0" rtlCol="0" anchor="t">
            <a:spAutoFit/>
          </a:bodyPr>
          <a:lstStyle/>
          <a:p>
            <a:r>
              <a:rPr lang="en-GB" sz="2000" b="1" dirty="0">
                <a:solidFill>
                  <a:schemeClr val="bg1"/>
                </a:solidFill>
                <a:latin typeface="Century Gothic"/>
                <a:ea typeface="Calibri" panose="020F0502020204030204"/>
                <a:cs typeface="Calibri" panose="020F0502020204030204"/>
              </a:rPr>
              <a:t>Stage and Screen</a:t>
            </a:r>
            <a:endParaRPr lang="en-US" dirty="0">
              <a:solidFill>
                <a:schemeClr val="bg1"/>
              </a:solidFill>
              <a:latin typeface="Century Gothic"/>
              <a:ea typeface="Calibri" panose="020F0502020204030204"/>
              <a:cs typeface="Calibri" panose="020F0502020204030204"/>
            </a:endParaRPr>
          </a:p>
          <a:p>
            <a:pPr marL="12700">
              <a:spcBef>
                <a:spcPts val="99"/>
              </a:spcBef>
            </a:pPr>
            <a:endParaRPr lang="en-GB" sz="1400" b="1" spc="-10" dirty="0">
              <a:solidFill>
                <a:schemeClr val="bg1"/>
              </a:solidFill>
              <a:latin typeface="Tahoma"/>
              <a:ea typeface="Tahoma"/>
              <a:cs typeface="Tahoma"/>
            </a:endParaRPr>
          </a:p>
        </p:txBody>
      </p:sp>
      <p:sp>
        <p:nvSpPr>
          <p:cNvPr id="105" name="object 273">
            <a:extLst>
              <a:ext uri="{FF2B5EF4-FFF2-40B4-BE49-F238E27FC236}">
                <a16:creationId xmlns:a16="http://schemas.microsoft.com/office/drawing/2014/main" id="{0072EA4B-4E01-4DB9-9123-D0FAA26A7D20}"/>
              </a:ext>
            </a:extLst>
          </p:cNvPr>
          <p:cNvSpPr txBox="1"/>
          <p:nvPr/>
        </p:nvSpPr>
        <p:spPr>
          <a:xfrm>
            <a:off x="8045620" y="2474081"/>
            <a:ext cx="1987504" cy="382155"/>
          </a:xfrm>
          <a:prstGeom prst="rect">
            <a:avLst/>
          </a:prstGeom>
        </p:spPr>
        <p:txBody>
          <a:bodyPr vert="horz" wrap="square" lIns="0" tIns="12699" rIns="0" bIns="0" rtlCol="0" anchor="t">
            <a:spAutoFit/>
          </a:bodyPr>
          <a:lstStyle/>
          <a:p>
            <a:pPr marL="12700">
              <a:spcBef>
                <a:spcPts val="99"/>
              </a:spcBef>
            </a:pPr>
            <a:r>
              <a:rPr lang="en-GB" sz="2400" b="1" dirty="0">
                <a:solidFill>
                  <a:schemeClr val="bg1"/>
                </a:solidFill>
                <a:latin typeface="Century Gothic"/>
              </a:rPr>
              <a:t>Essay Skills</a:t>
            </a:r>
            <a:endParaRPr lang="en-GB" sz="2400" b="1" dirty="0">
              <a:solidFill>
                <a:schemeClr val="bg1"/>
              </a:solidFill>
              <a:latin typeface="Century Gothic"/>
              <a:cs typeface="Tahoma"/>
            </a:endParaRPr>
          </a:p>
        </p:txBody>
      </p:sp>
      <p:sp>
        <p:nvSpPr>
          <p:cNvPr id="107" name="TextBox 106">
            <a:extLst>
              <a:ext uri="{FF2B5EF4-FFF2-40B4-BE49-F238E27FC236}">
                <a16:creationId xmlns:a16="http://schemas.microsoft.com/office/drawing/2014/main" id="{5DCBC3D8-C1F8-41D9-8033-718138021D70}"/>
              </a:ext>
            </a:extLst>
          </p:cNvPr>
          <p:cNvSpPr txBox="1"/>
          <p:nvPr/>
        </p:nvSpPr>
        <p:spPr>
          <a:xfrm>
            <a:off x="2779454" y="2232014"/>
            <a:ext cx="960545" cy="1015663"/>
          </a:xfrm>
          <a:prstGeom prst="rect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1200" dirty="0"/>
              <a:t>Final</a:t>
            </a:r>
          </a:p>
          <a:p>
            <a:r>
              <a:rPr lang="en-US" sz="1200" dirty="0"/>
              <a:t>Listening and apprising exam</a:t>
            </a:r>
          </a:p>
        </p:txBody>
      </p:sp>
      <p:pic>
        <p:nvPicPr>
          <p:cNvPr id="113" name="Picture 112">
            <a:extLst>
              <a:ext uri="{FF2B5EF4-FFF2-40B4-BE49-F238E27FC236}">
                <a16:creationId xmlns:a16="http://schemas.microsoft.com/office/drawing/2014/main" id="{E7ECCFD1-ABA0-4ACE-B727-7A13A0A790D8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9763" b="98417" l="54167" r="93667">
                        <a14:foregroundMark x1="71833" y1="9763" x2="72333" y2="15040"/>
                        <a14:foregroundMark x1="68667" y1="38522" x2="65833" y2="44063"/>
                        <a14:foregroundMark x1="61500" y1="51187" x2="68333" y2="42744"/>
                        <a14:foregroundMark x1="59333" y1="97098" x2="67500" y2="86807"/>
                        <a14:foregroundMark x1="92000" y1="97098" x2="93667" y2="98417"/>
                        <a14:foregroundMark x1="57333" y1="95778" x2="54167" y2="96306"/>
                        <a14:foregroundMark x1="82333" y1="27704" x2="83167" y2="23747"/>
                      </a14:backgroundRemoval>
                    </a14:imgEffect>
                  </a14:imgLayer>
                </a14:imgProps>
              </a:ext>
            </a:extLst>
          </a:blip>
          <a:srcRect l="50577" t="4082" r="3142"/>
          <a:stretch/>
        </p:blipFill>
        <p:spPr>
          <a:xfrm>
            <a:off x="8461726" y="5689242"/>
            <a:ext cx="1148154" cy="1653064"/>
          </a:xfrm>
          <a:prstGeom prst="rect">
            <a:avLst/>
          </a:prstGeom>
        </p:spPr>
      </p:pic>
      <p:grpSp>
        <p:nvGrpSpPr>
          <p:cNvPr id="6" name="Group 5">
            <a:extLst>
              <a:ext uri="{FF2B5EF4-FFF2-40B4-BE49-F238E27FC236}">
                <a16:creationId xmlns:a16="http://schemas.microsoft.com/office/drawing/2014/main" id="{0312AF11-5F13-D01C-D865-AC88DC4BB5B5}"/>
              </a:ext>
            </a:extLst>
          </p:cNvPr>
          <p:cNvGrpSpPr/>
          <p:nvPr/>
        </p:nvGrpSpPr>
        <p:grpSpPr>
          <a:xfrm>
            <a:off x="10326610" y="5698713"/>
            <a:ext cx="2419668" cy="1577480"/>
            <a:chOff x="10927918" y="5497379"/>
            <a:chExt cx="2047081" cy="2333343"/>
          </a:xfrm>
        </p:grpSpPr>
        <p:sp>
          <p:nvSpPr>
            <p:cNvPr id="4" name="object 197">
              <a:extLst>
                <a:ext uri="{FF2B5EF4-FFF2-40B4-BE49-F238E27FC236}">
                  <a16:creationId xmlns:a16="http://schemas.microsoft.com/office/drawing/2014/main" id="{4ACBE9FB-53A2-F3CF-475E-8C251B1B7E48}"/>
                </a:ext>
              </a:extLst>
            </p:cNvPr>
            <p:cNvSpPr/>
            <p:nvPr/>
          </p:nvSpPr>
          <p:spPr>
            <a:xfrm>
              <a:off x="10958430" y="5570383"/>
              <a:ext cx="2016569" cy="2260339"/>
            </a:xfrm>
            <a:prstGeom prst="roundRect">
              <a:avLst/>
            </a:prstGeom>
            <a:solidFill>
              <a:schemeClr val="accent4">
                <a:lumMod val="75000"/>
              </a:schemeClr>
            </a:solidFill>
          </p:spPr>
          <p:txBody>
            <a:bodyPr wrap="square" lIns="0" tIns="0" rIns="0" bIns="0" rtlCol="0"/>
            <a:lstStyle/>
            <a:p>
              <a:endParaRPr sz="1800"/>
            </a:p>
          </p:txBody>
        </p:sp>
        <p:sp>
          <p:nvSpPr>
            <p:cNvPr id="5" name="object 184">
              <a:extLst>
                <a:ext uri="{FF2B5EF4-FFF2-40B4-BE49-F238E27FC236}">
                  <a16:creationId xmlns:a16="http://schemas.microsoft.com/office/drawing/2014/main" id="{30E356ED-D965-D32E-F29F-D6A2C6F2F731}"/>
                </a:ext>
              </a:extLst>
            </p:cNvPr>
            <p:cNvSpPr txBox="1"/>
            <p:nvPr/>
          </p:nvSpPr>
          <p:spPr>
            <a:xfrm>
              <a:off x="10927918" y="5497379"/>
              <a:ext cx="1945753" cy="1895912"/>
            </a:xfrm>
            <a:prstGeom prst="roundRect">
              <a:avLst/>
            </a:prstGeom>
            <a:noFill/>
            <a:ln w="12700">
              <a:noFill/>
            </a:ln>
          </p:spPr>
          <p:txBody>
            <a:bodyPr vert="horz" wrap="square" lIns="0" tIns="36000" rIns="0" bIns="0" rtlCol="0" anchor="t">
              <a:spAutoFit/>
            </a:bodyPr>
            <a:lstStyle/>
            <a:p>
              <a:pPr marL="94615" marR="86995" algn="ctr"/>
              <a:r>
                <a:rPr lang="en-GB" b="1" spc="-29" dirty="0">
                  <a:solidFill>
                    <a:schemeClr val="bg1"/>
                  </a:solidFill>
                  <a:latin typeface="Arial"/>
                  <a:cs typeface="Arial"/>
                </a:rPr>
                <a:t>Overarching statement</a:t>
              </a:r>
            </a:p>
            <a:p>
              <a:pPr marL="94615" marR="86995" algn="ctr"/>
              <a:r>
                <a:rPr lang="en-GB" sz="1050" spc="-29" dirty="0">
                  <a:solidFill>
                    <a:schemeClr val="bg1"/>
                  </a:solidFill>
                  <a:ea typeface="+mn-lt"/>
                  <a:cs typeface="+mn-lt"/>
                </a:rPr>
                <a:t>Students develop confident performing, composing and listening skills, exploring diverse musical styles and cultures to understand how music expresses identity and meaning.</a:t>
              </a:r>
              <a:endParaRPr lang="en-GB" dirty="0">
                <a:solidFill>
                  <a:schemeClr val="bg1"/>
                </a:solidFill>
                <a:ea typeface="+mn-lt"/>
                <a:cs typeface="+mn-lt"/>
              </a:endParaRPr>
            </a:p>
            <a:p>
              <a:pPr marL="94615" marR="86995" algn="ctr"/>
              <a:endParaRPr sz="1000" dirty="0">
                <a:solidFill>
                  <a:schemeClr val="bg1"/>
                </a:solidFill>
                <a:latin typeface="Arial"/>
                <a:cs typeface="Arial"/>
              </a:endParaRPr>
            </a:p>
          </p:txBody>
        </p:sp>
      </p:grpSp>
      <p:sp>
        <p:nvSpPr>
          <p:cNvPr id="2" name="object 273">
            <a:extLst>
              <a:ext uri="{FF2B5EF4-FFF2-40B4-BE49-F238E27FC236}">
                <a16:creationId xmlns:a16="http://schemas.microsoft.com/office/drawing/2014/main" id="{762F8E7E-4281-B9A2-95D5-63583DEE7917}"/>
              </a:ext>
            </a:extLst>
          </p:cNvPr>
          <p:cNvSpPr txBox="1"/>
          <p:nvPr/>
        </p:nvSpPr>
        <p:spPr>
          <a:xfrm>
            <a:off x="3073182" y="7509062"/>
            <a:ext cx="2305752" cy="610423"/>
          </a:xfrm>
          <a:prstGeom prst="rect">
            <a:avLst/>
          </a:prstGeom>
          <a:ln>
            <a:noFill/>
          </a:ln>
        </p:spPr>
        <p:txBody>
          <a:bodyPr vert="horz" wrap="square" lIns="0" tIns="12699" rIns="0" bIns="0" rtlCol="0" anchor="t">
            <a:spAutoFit/>
          </a:bodyPr>
          <a:lstStyle/>
          <a:p>
            <a:r>
              <a:rPr lang="en-GB" sz="2400" b="1" dirty="0">
                <a:solidFill>
                  <a:schemeClr val="bg1"/>
                </a:solidFill>
                <a:latin typeface="Century Gothic"/>
              </a:rPr>
              <a:t>Musical Fusions</a:t>
            </a:r>
            <a:endParaRPr lang="en-US" sz="2400" dirty="0">
              <a:solidFill>
                <a:schemeClr val="bg1"/>
              </a:solidFill>
              <a:ea typeface="Calibri" panose="020F0502020204030204"/>
              <a:cs typeface="Calibri" panose="020F0502020204030204"/>
            </a:endParaRPr>
          </a:p>
          <a:p>
            <a:pPr marL="12700">
              <a:spcBef>
                <a:spcPts val="99"/>
              </a:spcBef>
            </a:pPr>
            <a:endParaRPr lang="en-GB" sz="1400" b="1" spc="-10" dirty="0">
              <a:solidFill>
                <a:schemeClr val="bg1"/>
              </a:solidFill>
              <a:latin typeface="Tahoma"/>
              <a:ea typeface="Tahoma"/>
              <a:cs typeface="Tahoma"/>
            </a:endParaRPr>
          </a:p>
        </p:txBody>
      </p:sp>
      <p:pic>
        <p:nvPicPr>
          <p:cNvPr id="3" name="Picture 2" descr="Henry Purcell, composer">
            <a:extLst>
              <a:ext uri="{FF2B5EF4-FFF2-40B4-BE49-F238E27FC236}">
                <a16:creationId xmlns:a16="http://schemas.microsoft.com/office/drawing/2014/main" id="{A08BE3CE-56DA-34C2-9D80-7A81D61EDA93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839985" y="5668292"/>
            <a:ext cx="1679271" cy="179978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Picture 6" descr="The Oriental Fusion - Fusion Band Malaysia Events - Indigo Talents">
            <a:extLst>
              <a:ext uri="{FF2B5EF4-FFF2-40B4-BE49-F238E27FC236}">
                <a16:creationId xmlns:a16="http://schemas.microsoft.com/office/drawing/2014/main" id="{9D525105-7748-1455-36FB-7EFB23EDFC56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355351" y="6202809"/>
            <a:ext cx="2046879" cy="1266387"/>
          </a:xfrm>
          <a:prstGeom prst="rect">
            <a:avLst/>
          </a:prstGeom>
        </p:spPr>
      </p:pic>
      <p:pic>
        <p:nvPicPr>
          <p:cNvPr id="8" name="Picture 7" descr="Afro Celt Sound System: The Source review – daring and triumphant | Folk  music | The Guardian">
            <a:extLst>
              <a:ext uri="{FF2B5EF4-FFF2-40B4-BE49-F238E27FC236}">
                <a16:creationId xmlns:a16="http://schemas.microsoft.com/office/drawing/2014/main" id="{7C9F1C98-6E61-B16E-C438-F598F09E39F0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251253" y="8118807"/>
            <a:ext cx="2429154" cy="131771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Picture 8" descr="Which version of the Defying Gravity dress is your personal favourite? :  r/wicked">
            <a:extLst>
              <a:ext uri="{FF2B5EF4-FFF2-40B4-BE49-F238E27FC236}">
                <a16:creationId xmlns:a16="http://schemas.microsoft.com/office/drawing/2014/main" id="{ED6233F4-5928-85AC-84EF-0B483BAF300E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-86485" y="5501704"/>
            <a:ext cx="1230846" cy="202583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Picture 9" descr="What are the 8 Elements of Music? - Jooya Teaching Resources">
            <a:extLst>
              <a:ext uri="{FF2B5EF4-FFF2-40B4-BE49-F238E27FC236}">
                <a16:creationId xmlns:a16="http://schemas.microsoft.com/office/drawing/2014/main" id="{4698D423-C526-27CF-EFAE-8F8F7E04BED4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8283819" y="8198811"/>
            <a:ext cx="2433897" cy="138535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3" name="Picture 12" descr="15 Star Destroyers ideas | star destroyer, star wars ships, imperial star  destroyers">
            <a:extLst>
              <a:ext uri="{FF2B5EF4-FFF2-40B4-BE49-F238E27FC236}">
                <a16:creationId xmlns:a16="http://schemas.microsoft.com/office/drawing/2014/main" id="{8B5834AA-98CB-2852-513C-8011201AB808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2150180" y="5703096"/>
            <a:ext cx="1430902" cy="1288283"/>
          </a:xfrm>
          <a:prstGeom prst="rect">
            <a:avLst/>
          </a:prstGeom>
        </p:spPr>
      </p:pic>
      <p:pic>
        <p:nvPicPr>
          <p:cNvPr id="14" name="Picture 13" descr="There's More Religion Than You Think in Bach's 'Brandenburgs' - The New  York Times">
            <a:extLst>
              <a:ext uri="{FF2B5EF4-FFF2-40B4-BE49-F238E27FC236}">
                <a16:creationId xmlns:a16="http://schemas.microsoft.com/office/drawing/2014/main" id="{E85106B5-8284-8E22-BB5E-8C77AF645403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2584422" y="3380107"/>
            <a:ext cx="2637988" cy="150190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5" name="Picture 14" descr="Johann Sebastian Bach - Wikipedia">
            <a:extLst>
              <a:ext uri="{FF2B5EF4-FFF2-40B4-BE49-F238E27FC236}">
                <a16:creationId xmlns:a16="http://schemas.microsoft.com/office/drawing/2014/main" id="{32EA6445-1EE0-02F3-D60C-50B14FB432C1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11422348" y="758173"/>
            <a:ext cx="1365863" cy="180456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6" name="Picture 15" descr="Ludwig van Beethoven - The Saint Paul Chamber OrchestraThe Saint Paul  Chamber Orchestra">
            <a:extLst>
              <a:ext uri="{FF2B5EF4-FFF2-40B4-BE49-F238E27FC236}">
                <a16:creationId xmlns:a16="http://schemas.microsoft.com/office/drawing/2014/main" id="{270A3D3E-B4F2-D55D-5D9E-02F748759947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8125512" y="3173617"/>
            <a:ext cx="1371259" cy="164707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7" name="Picture 16" descr="Edexcel | About Edexcel | Pearson qualifications">
            <a:extLst>
              <a:ext uri="{FF2B5EF4-FFF2-40B4-BE49-F238E27FC236}">
                <a16:creationId xmlns:a16="http://schemas.microsoft.com/office/drawing/2014/main" id="{BDF4864C-5EEB-3980-D8F5-296F1790563E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5551441" y="776177"/>
            <a:ext cx="2743199" cy="603564"/>
          </a:xfrm>
          <a:prstGeom prst="rect">
            <a:avLst/>
          </a:prstGeom>
        </p:spPr>
      </p:pic>
      <p:grpSp>
        <p:nvGrpSpPr>
          <p:cNvPr id="34" name="Group 33">
            <a:extLst>
              <a:ext uri="{FF2B5EF4-FFF2-40B4-BE49-F238E27FC236}">
                <a16:creationId xmlns:a16="http://schemas.microsoft.com/office/drawing/2014/main" id="{B27B4BBC-FB14-A74C-9BAE-049A4674B4FB}"/>
              </a:ext>
            </a:extLst>
          </p:cNvPr>
          <p:cNvGrpSpPr/>
          <p:nvPr/>
        </p:nvGrpSpPr>
        <p:grpSpPr>
          <a:xfrm>
            <a:off x="6213328" y="7860399"/>
            <a:ext cx="1874712" cy="1580112"/>
            <a:chOff x="6039248" y="8069334"/>
            <a:chExt cx="1901493" cy="1531864"/>
          </a:xfrm>
        </p:grpSpPr>
        <p:sp>
          <p:nvSpPr>
            <p:cNvPr id="23" name="Rectangle: Rounded Corners 22">
              <a:extLst>
                <a:ext uri="{FF2B5EF4-FFF2-40B4-BE49-F238E27FC236}">
                  <a16:creationId xmlns:a16="http://schemas.microsoft.com/office/drawing/2014/main" id="{351EE6FA-C008-4FEC-D8AB-E0E1738848E0}"/>
                </a:ext>
              </a:extLst>
            </p:cNvPr>
            <p:cNvSpPr/>
            <p:nvPr/>
          </p:nvSpPr>
          <p:spPr>
            <a:xfrm>
              <a:off x="6039248" y="8878096"/>
              <a:ext cx="1901493" cy="723102"/>
            </a:xfrm>
            <a:prstGeom prst="roundRect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dirty="0">
                  <a:latin typeface="Century Gothic"/>
                  <a:ea typeface="Calibri"/>
                  <a:cs typeface="Calibri"/>
                </a:rPr>
                <a:t>30s Composition mock</a:t>
              </a:r>
              <a:endParaRPr lang="en-US" sz="1600" dirty="0">
                <a:latin typeface="Century Gothic"/>
              </a:endParaRPr>
            </a:p>
          </p:txBody>
        </p:sp>
        <p:sp>
          <p:nvSpPr>
            <p:cNvPr id="32" name="Arrow: Up 31">
              <a:extLst>
                <a:ext uri="{FF2B5EF4-FFF2-40B4-BE49-F238E27FC236}">
                  <a16:creationId xmlns:a16="http://schemas.microsoft.com/office/drawing/2014/main" id="{60152E97-A81C-ED77-94A4-E4EE9D25B21B}"/>
                </a:ext>
              </a:extLst>
            </p:cNvPr>
            <p:cNvSpPr/>
            <p:nvPr/>
          </p:nvSpPr>
          <p:spPr>
            <a:xfrm>
              <a:off x="6870051" y="8069334"/>
              <a:ext cx="226114" cy="861916"/>
            </a:xfrm>
            <a:prstGeom prst="upArrow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5" name="Group 34">
            <a:extLst>
              <a:ext uri="{FF2B5EF4-FFF2-40B4-BE49-F238E27FC236}">
                <a16:creationId xmlns:a16="http://schemas.microsoft.com/office/drawing/2014/main" id="{5A99FE82-878F-42C4-944A-D0524784C826}"/>
              </a:ext>
            </a:extLst>
          </p:cNvPr>
          <p:cNvGrpSpPr/>
          <p:nvPr/>
        </p:nvGrpSpPr>
        <p:grpSpPr>
          <a:xfrm rot="1200000">
            <a:off x="1472985" y="7753272"/>
            <a:ext cx="1874712" cy="1580112"/>
            <a:chOff x="6039248" y="8069334"/>
            <a:chExt cx="1901493" cy="1531864"/>
          </a:xfrm>
        </p:grpSpPr>
        <p:sp>
          <p:nvSpPr>
            <p:cNvPr id="41" name="Rectangle: Rounded Corners 40">
              <a:extLst>
                <a:ext uri="{FF2B5EF4-FFF2-40B4-BE49-F238E27FC236}">
                  <a16:creationId xmlns:a16="http://schemas.microsoft.com/office/drawing/2014/main" id="{1AF46F20-91FC-5667-5F6A-90F8E9B35B82}"/>
                </a:ext>
              </a:extLst>
            </p:cNvPr>
            <p:cNvSpPr/>
            <p:nvPr/>
          </p:nvSpPr>
          <p:spPr>
            <a:xfrm>
              <a:off x="6039248" y="8878096"/>
              <a:ext cx="1901493" cy="723102"/>
            </a:xfrm>
            <a:prstGeom prst="roundRect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40" tIns="45720" rIns="91440" bIns="45720" rtlCol="0" anchor="ctr"/>
            <a:lstStyle/>
            <a:p>
              <a:pPr algn="ctr"/>
              <a:r>
                <a:rPr lang="en-US" sz="1600" dirty="0">
                  <a:latin typeface="Century Gothic"/>
                  <a:ea typeface="Calibri"/>
                  <a:cs typeface="Calibri"/>
                </a:rPr>
                <a:t>Performance Mock 1</a:t>
              </a:r>
            </a:p>
          </p:txBody>
        </p:sp>
        <p:sp>
          <p:nvSpPr>
            <p:cNvPr id="42" name="Arrow: Up 41">
              <a:extLst>
                <a:ext uri="{FF2B5EF4-FFF2-40B4-BE49-F238E27FC236}">
                  <a16:creationId xmlns:a16="http://schemas.microsoft.com/office/drawing/2014/main" id="{819CFA4E-D53D-2BCD-B95A-A6B6B806A825}"/>
                </a:ext>
              </a:extLst>
            </p:cNvPr>
            <p:cNvSpPr/>
            <p:nvPr/>
          </p:nvSpPr>
          <p:spPr>
            <a:xfrm>
              <a:off x="6870051" y="8069334"/>
              <a:ext cx="226114" cy="861916"/>
            </a:xfrm>
            <a:prstGeom prst="upArrow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5" name="Group 44">
            <a:extLst>
              <a:ext uri="{FF2B5EF4-FFF2-40B4-BE49-F238E27FC236}">
                <a16:creationId xmlns:a16="http://schemas.microsoft.com/office/drawing/2014/main" id="{31524522-E2ED-7295-048D-09C0FC821F72}"/>
              </a:ext>
            </a:extLst>
          </p:cNvPr>
          <p:cNvGrpSpPr/>
          <p:nvPr/>
        </p:nvGrpSpPr>
        <p:grpSpPr>
          <a:xfrm>
            <a:off x="5249189" y="3378490"/>
            <a:ext cx="1874712" cy="1594770"/>
            <a:chOff x="6039248" y="8878096"/>
            <a:chExt cx="1901493" cy="1546074"/>
          </a:xfrm>
        </p:grpSpPr>
        <p:sp>
          <p:nvSpPr>
            <p:cNvPr id="46" name="Rectangle: Rounded Corners 45">
              <a:extLst>
                <a:ext uri="{FF2B5EF4-FFF2-40B4-BE49-F238E27FC236}">
                  <a16:creationId xmlns:a16="http://schemas.microsoft.com/office/drawing/2014/main" id="{A531D1E0-05C6-B7A8-9AD0-A7690322CF41}"/>
                </a:ext>
              </a:extLst>
            </p:cNvPr>
            <p:cNvSpPr/>
            <p:nvPr/>
          </p:nvSpPr>
          <p:spPr>
            <a:xfrm>
              <a:off x="6039248" y="8878096"/>
              <a:ext cx="1901493" cy="723102"/>
            </a:xfrm>
            <a:prstGeom prst="roundRect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40" tIns="45720" rIns="91440" bIns="45720" rtlCol="0" anchor="ctr"/>
            <a:lstStyle/>
            <a:p>
              <a:pPr algn="ctr"/>
              <a:r>
                <a:rPr lang="en-US" sz="1600" dirty="0">
                  <a:latin typeface="Century Gothic"/>
                  <a:ea typeface="Calibri"/>
                  <a:cs typeface="Calibri"/>
                </a:rPr>
                <a:t>Performance Mock 2</a:t>
              </a:r>
            </a:p>
          </p:txBody>
        </p:sp>
        <p:sp>
          <p:nvSpPr>
            <p:cNvPr id="48" name="Arrow: Up 47">
              <a:extLst>
                <a:ext uri="{FF2B5EF4-FFF2-40B4-BE49-F238E27FC236}">
                  <a16:creationId xmlns:a16="http://schemas.microsoft.com/office/drawing/2014/main" id="{D4F95CA6-534E-66F6-F64F-43B19B802A84}"/>
                </a:ext>
              </a:extLst>
            </p:cNvPr>
            <p:cNvSpPr/>
            <p:nvPr/>
          </p:nvSpPr>
          <p:spPr>
            <a:xfrm rot="10800000">
              <a:off x="6870051" y="9562254"/>
              <a:ext cx="226114" cy="861916"/>
            </a:xfrm>
            <a:prstGeom prst="upArrow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8" name="Group 57">
            <a:extLst>
              <a:ext uri="{FF2B5EF4-FFF2-40B4-BE49-F238E27FC236}">
                <a16:creationId xmlns:a16="http://schemas.microsoft.com/office/drawing/2014/main" id="{A3DF0ECC-D7CD-A70A-D564-D82179D651AF}"/>
              </a:ext>
            </a:extLst>
          </p:cNvPr>
          <p:cNvGrpSpPr/>
          <p:nvPr/>
        </p:nvGrpSpPr>
        <p:grpSpPr>
          <a:xfrm rot="-900000">
            <a:off x="113530" y="3913612"/>
            <a:ext cx="1874712" cy="1513278"/>
            <a:chOff x="6039248" y="8878096"/>
            <a:chExt cx="1901493" cy="1467071"/>
          </a:xfrm>
        </p:grpSpPr>
        <p:sp>
          <p:nvSpPr>
            <p:cNvPr id="59" name="Rectangle: Rounded Corners 58">
              <a:extLst>
                <a:ext uri="{FF2B5EF4-FFF2-40B4-BE49-F238E27FC236}">
                  <a16:creationId xmlns:a16="http://schemas.microsoft.com/office/drawing/2014/main" id="{3C7C5FDA-7CBF-5623-F333-89E5C3E7FF97}"/>
                </a:ext>
              </a:extLst>
            </p:cNvPr>
            <p:cNvSpPr/>
            <p:nvPr/>
          </p:nvSpPr>
          <p:spPr>
            <a:xfrm>
              <a:off x="6039248" y="8878096"/>
              <a:ext cx="1901493" cy="723102"/>
            </a:xfrm>
            <a:prstGeom prst="roundRect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40" tIns="45720" rIns="91440" bIns="45720" rtlCol="0" anchor="ctr"/>
            <a:lstStyle/>
            <a:p>
              <a:pPr algn="ctr"/>
              <a:r>
                <a:rPr lang="en-US" sz="1600" dirty="0">
                  <a:latin typeface="Century Gothic"/>
                  <a:ea typeface="Calibri"/>
                  <a:cs typeface="Calibri"/>
                </a:rPr>
                <a:t>1-minute Free Composition </a:t>
              </a:r>
            </a:p>
          </p:txBody>
        </p:sp>
        <p:sp>
          <p:nvSpPr>
            <p:cNvPr id="60" name="Arrow: Up 59">
              <a:extLst>
                <a:ext uri="{FF2B5EF4-FFF2-40B4-BE49-F238E27FC236}">
                  <a16:creationId xmlns:a16="http://schemas.microsoft.com/office/drawing/2014/main" id="{4433D0E0-189E-3E48-AA95-264551D506DC}"/>
                </a:ext>
              </a:extLst>
            </p:cNvPr>
            <p:cNvSpPr/>
            <p:nvPr/>
          </p:nvSpPr>
          <p:spPr>
            <a:xfrm rot="9360000">
              <a:off x="7457963" y="9483251"/>
              <a:ext cx="226114" cy="861916"/>
            </a:xfrm>
            <a:prstGeom prst="upArrow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68" name="Group 67">
            <a:extLst>
              <a:ext uri="{FF2B5EF4-FFF2-40B4-BE49-F238E27FC236}">
                <a16:creationId xmlns:a16="http://schemas.microsoft.com/office/drawing/2014/main" id="{3381089E-C1D6-183F-5272-1EEDE2F5C6BD}"/>
              </a:ext>
            </a:extLst>
          </p:cNvPr>
          <p:cNvGrpSpPr/>
          <p:nvPr/>
        </p:nvGrpSpPr>
        <p:grpSpPr>
          <a:xfrm>
            <a:off x="5174779" y="5187479"/>
            <a:ext cx="1660459" cy="1592540"/>
            <a:chOff x="5174779" y="5187479"/>
            <a:chExt cx="1660459" cy="1592540"/>
          </a:xfrm>
        </p:grpSpPr>
        <p:sp>
          <p:nvSpPr>
            <p:cNvPr id="62" name="Rectangle: Rounded Corners 61">
              <a:extLst>
                <a:ext uri="{FF2B5EF4-FFF2-40B4-BE49-F238E27FC236}">
                  <a16:creationId xmlns:a16="http://schemas.microsoft.com/office/drawing/2014/main" id="{68F20DCD-881A-2E9B-7393-15BC166D46CF}"/>
                </a:ext>
              </a:extLst>
            </p:cNvPr>
            <p:cNvSpPr/>
            <p:nvPr/>
          </p:nvSpPr>
          <p:spPr>
            <a:xfrm>
              <a:off x="5174779" y="5927016"/>
              <a:ext cx="1660459" cy="853003"/>
            </a:xfrm>
            <a:prstGeom prst="roundRect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40" tIns="45720" rIns="91440" bIns="45720" rtlCol="0" anchor="ctr"/>
            <a:lstStyle/>
            <a:p>
              <a:pPr algn="ctr"/>
              <a:r>
                <a:rPr lang="en-US" sz="1600" dirty="0">
                  <a:latin typeface="Century Gothic"/>
                  <a:ea typeface="Calibri"/>
                  <a:cs typeface="Calibri"/>
                </a:rPr>
                <a:t>2-minute Free Composition </a:t>
              </a:r>
            </a:p>
          </p:txBody>
        </p:sp>
        <p:sp>
          <p:nvSpPr>
            <p:cNvPr id="64" name="Arrow: Up 63">
              <a:extLst>
                <a:ext uri="{FF2B5EF4-FFF2-40B4-BE49-F238E27FC236}">
                  <a16:creationId xmlns:a16="http://schemas.microsoft.com/office/drawing/2014/main" id="{0C27ADF1-D841-1AA1-8398-D2DA2687E29F}"/>
                </a:ext>
              </a:extLst>
            </p:cNvPr>
            <p:cNvSpPr/>
            <p:nvPr/>
          </p:nvSpPr>
          <p:spPr>
            <a:xfrm>
              <a:off x="6077933" y="5187479"/>
              <a:ext cx="222929" cy="889063"/>
            </a:xfrm>
            <a:prstGeom prst="upArrow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65" name="Group 64">
            <a:extLst>
              <a:ext uri="{FF2B5EF4-FFF2-40B4-BE49-F238E27FC236}">
                <a16:creationId xmlns:a16="http://schemas.microsoft.com/office/drawing/2014/main" id="{9A6967C5-D170-295A-A453-C1A7BE2043F5}"/>
              </a:ext>
            </a:extLst>
          </p:cNvPr>
          <p:cNvGrpSpPr/>
          <p:nvPr/>
        </p:nvGrpSpPr>
        <p:grpSpPr>
          <a:xfrm>
            <a:off x="9547633" y="901192"/>
            <a:ext cx="1874712" cy="1594770"/>
            <a:chOff x="6039248" y="8878096"/>
            <a:chExt cx="1901493" cy="1546074"/>
          </a:xfrm>
        </p:grpSpPr>
        <p:sp>
          <p:nvSpPr>
            <p:cNvPr id="66" name="Rectangle: Rounded Corners 65">
              <a:extLst>
                <a:ext uri="{FF2B5EF4-FFF2-40B4-BE49-F238E27FC236}">
                  <a16:creationId xmlns:a16="http://schemas.microsoft.com/office/drawing/2014/main" id="{3EC08E6C-9823-0086-EA83-F21253727985}"/>
                </a:ext>
              </a:extLst>
            </p:cNvPr>
            <p:cNvSpPr/>
            <p:nvPr/>
          </p:nvSpPr>
          <p:spPr>
            <a:xfrm>
              <a:off x="6039248" y="8878096"/>
              <a:ext cx="1901493" cy="723102"/>
            </a:xfrm>
            <a:prstGeom prst="roundRect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40" tIns="45720" rIns="91440" bIns="45720" rtlCol="0" anchor="ctr"/>
            <a:lstStyle/>
            <a:p>
              <a:pPr algn="ctr"/>
              <a:r>
                <a:rPr lang="en-US" sz="1600" dirty="0">
                  <a:latin typeface="Century Gothic"/>
                  <a:ea typeface="Calibri"/>
                  <a:cs typeface="Calibri"/>
                </a:rPr>
                <a:t>Performance Mock 3</a:t>
              </a:r>
            </a:p>
          </p:txBody>
        </p:sp>
        <p:sp>
          <p:nvSpPr>
            <p:cNvPr id="67" name="Arrow: Up 66">
              <a:extLst>
                <a:ext uri="{FF2B5EF4-FFF2-40B4-BE49-F238E27FC236}">
                  <a16:creationId xmlns:a16="http://schemas.microsoft.com/office/drawing/2014/main" id="{7C16D695-C509-1970-47A4-5B7F5C563C8E}"/>
                </a:ext>
              </a:extLst>
            </p:cNvPr>
            <p:cNvSpPr/>
            <p:nvPr/>
          </p:nvSpPr>
          <p:spPr>
            <a:xfrm rot="10800000">
              <a:off x="6870051" y="9562254"/>
              <a:ext cx="226114" cy="861916"/>
            </a:xfrm>
            <a:prstGeom prst="upArrow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69" name="Group 68">
            <a:extLst>
              <a:ext uri="{FF2B5EF4-FFF2-40B4-BE49-F238E27FC236}">
                <a16:creationId xmlns:a16="http://schemas.microsoft.com/office/drawing/2014/main" id="{9BB4DB4F-C07B-4C6C-4CE1-63E573768638}"/>
              </a:ext>
            </a:extLst>
          </p:cNvPr>
          <p:cNvGrpSpPr/>
          <p:nvPr/>
        </p:nvGrpSpPr>
        <p:grpSpPr>
          <a:xfrm>
            <a:off x="9486614" y="3369373"/>
            <a:ext cx="1661715" cy="1488606"/>
            <a:chOff x="5174779" y="5927016"/>
            <a:chExt cx="1661715" cy="1488606"/>
          </a:xfrm>
        </p:grpSpPr>
        <p:sp>
          <p:nvSpPr>
            <p:cNvPr id="70" name="Rectangle: Rounded Corners 69">
              <a:extLst>
                <a:ext uri="{FF2B5EF4-FFF2-40B4-BE49-F238E27FC236}">
                  <a16:creationId xmlns:a16="http://schemas.microsoft.com/office/drawing/2014/main" id="{B22BFD8C-516A-078B-22E5-5DB01BCE41BE}"/>
                </a:ext>
              </a:extLst>
            </p:cNvPr>
            <p:cNvSpPr/>
            <p:nvPr/>
          </p:nvSpPr>
          <p:spPr>
            <a:xfrm>
              <a:off x="5174779" y="5927016"/>
              <a:ext cx="1660459" cy="853003"/>
            </a:xfrm>
            <a:prstGeom prst="roundRect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40" tIns="45720" rIns="91440" bIns="45720" rtlCol="0" anchor="ctr"/>
            <a:lstStyle/>
            <a:p>
              <a:pPr algn="ctr"/>
              <a:r>
                <a:rPr lang="en-US" sz="1600" dirty="0">
                  <a:latin typeface="Century Gothic"/>
                  <a:ea typeface="Calibri"/>
                  <a:cs typeface="Calibri"/>
                </a:rPr>
                <a:t>1-minute Brief Composition </a:t>
              </a:r>
            </a:p>
          </p:txBody>
        </p:sp>
        <p:sp>
          <p:nvSpPr>
            <p:cNvPr id="71" name="Arrow: Up 70">
              <a:extLst>
                <a:ext uri="{FF2B5EF4-FFF2-40B4-BE49-F238E27FC236}">
                  <a16:creationId xmlns:a16="http://schemas.microsoft.com/office/drawing/2014/main" id="{9A7EAE1D-0CB9-8DF2-7E01-C94081B9C0E4}"/>
                </a:ext>
              </a:extLst>
            </p:cNvPr>
            <p:cNvSpPr/>
            <p:nvPr/>
          </p:nvSpPr>
          <p:spPr>
            <a:xfrm rot="8280000">
              <a:off x="6613565" y="6526559"/>
              <a:ext cx="222929" cy="889063"/>
            </a:xfrm>
            <a:prstGeom prst="upArrow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72" name="Group 71">
            <a:extLst>
              <a:ext uri="{FF2B5EF4-FFF2-40B4-BE49-F238E27FC236}">
                <a16:creationId xmlns:a16="http://schemas.microsoft.com/office/drawing/2014/main" id="{8937145D-7DA4-8ECA-E1C1-4965A57E1D4B}"/>
              </a:ext>
            </a:extLst>
          </p:cNvPr>
          <p:cNvGrpSpPr/>
          <p:nvPr/>
        </p:nvGrpSpPr>
        <p:grpSpPr>
          <a:xfrm>
            <a:off x="6607592" y="1374144"/>
            <a:ext cx="1660459" cy="1635905"/>
            <a:chOff x="5174779" y="5927016"/>
            <a:chExt cx="1660459" cy="1635905"/>
          </a:xfrm>
        </p:grpSpPr>
        <p:sp>
          <p:nvSpPr>
            <p:cNvPr id="73" name="Rectangle: Rounded Corners 72">
              <a:extLst>
                <a:ext uri="{FF2B5EF4-FFF2-40B4-BE49-F238E27FC236}">
                  <a16:creationId xmlns:a16="http://schemas.microsoft.com/office/drawing/2014/main" id="{A267739D-E595-8F7B-254B-54C7F3A0E048}"/>
                </a:ext>
              </a:extLst>
            </p:cNvPr>
            <p:cNvSpPr/>
            <p:nvPr/>
          </p:nvSpPr>
          <p:spPr>
            <a:xfrm>
              <a:off x="5174779" y="5927016"/>
              <a:ext cx="1660459" cy="853003"/>
            </a:xfrm>
            <a:prstGeom prst="roundRect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40" tIns="45720" rIns="91440" bIns="45720" rtlCol="0" anchor="ctr"/>
            <a:lstStyle/>
            <a:p>
              <a:pPr algn="ctr"/>
              <a:r>
                <a:rPr lang="en-US" sz="1600" dirty="0">
                  <a:latin typeface="Century Gothic"/>
                  <a:ea typeface="Calibri"/>
                  <a:cs typeface="Calibri"/>
                </a:rPr>
                <a:t>2-minute Brief Composition </a:t>
              </a:r>
            </a:p>
          </p:txBody>
        </p:sp>
        <p:sp>
          <p:nvSpPr>
            <p:cNvPr id="74" name="Arrow: Up 73">
              <a:extLst>
                <a:ext uri="{FF2B5EF4-FFF2-40B4-BE49-F238E27FC236}">
                  <a16:creationId xmlns:a16="http://schemas.microsoft.com/office/drawing/2014/main" id="{21470F0B-80DF-D8D5-381F-FAE99FBB24B4}"/>
                </a:ext>
              </a:extLst>
            </p:cNvPr>
            <p:cNvSpPr/>
            <p:nvPr/>
          </p:nvSpPr>
          <p:spPr>
            <a:xfrm rot="10800000">
              <a:off x="5903853" y="6673858"/>
              <a:ext cx="222929" cy="889063"/>
            </a:xfrm>
            <a:prstGeom prst="upArrow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11" name="Picture 10" descr="Music and PE GCSEs see rise in popularity | The Independent">
            <a:extLst>
              <a:ext uri="{FF2B5EF4-FFF2-40B4-BE49-F238E27FC236}">
                <a16:creationId xmlns:a16="http://schemas.microsoft.com/office/drawing/2014/main" id="{EFD0D167-1A5C-036A-202B-1F58A7766CE3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2755527" y="780211"/>
            <a:ext cx="2799230" cy="125001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62757193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Rectangle 76">
            <a:extLst>
              <a:ext uri="{FF2B5EF4-FFF2-40B4-BE49-F238E27FC236}">
                <a16:creationId xmlns:a16="http://schemas.microsoft.com/office/drawing/2014/main" id="{152B62C3-BB8F-AA6E-41C5-21F42C4DDDDC}"/>
              </a:ext>
            </a:extLst>
          </p:cNvPr>
          <p:cNvSpPr/>
          <p:nvPr/>
        </p:nvSpPr>
        <p:spPr>
          <a:xfrm>
            <a:off x="14381" y="-37266"/>
            <a:ext cx="12825319" cy="30198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3">
              <a:shade val="15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/>
          </a:p>
        </p:txBody>
      </p:sp>
      <p:sp>
        <p:nvSpPr>
          <p:cNvPr id="75" name="Rectangle 74">
            <a:extLst>
              <a:ext uri="{FF2B5EF4-FFF2-40B4-BE49-F238E27FC236}">
                <a16:creationId xmlns:a16="http://schemas.microsoft.com/office/drawing/2014/main" id="{86312746-DD38-B29C-FDCF-27CB03382CB2}"/>
              </a:ext>
            </a:extLst>
          </p:cNvPr>
          <p:cNvSpPr/>
          <p:nvPr/>
        </p:nvSpPr>
        <p:spPr>
          <a:xfrm>
            <a:off x="8587" y="2990103"/>
            <a:ext cx="12832208" cy="252632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3">
              <a:shade val="15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/>
          </a:p>
        </p:txBody>
      </p:sp>
      <p:sp>
        <p:nvSpPr>
          <p:cNvPr id="78" name="Rectangle 77">
            <a:extLst>
              <a:ext uri="{FF2B5EF4-FFF2-40B4-BE49-F238E27FC236}">
                <a16:creationId xmlns:a16="http://schemas.microsoft.com/office/drawing/2014/main" id="{421B0DDE-251D-3B0B-93AE-882254B7E54B}"/>
              </a:ext>
            </a:extLst>
          </p:cNvPr>
          <p:cNvSpPr/>
          <p:nvPr/>
        </p:nvSpPr>
        <p:spPr>
          <a:xfrm>
            <a:off x="13448" y="5524902"/>
            <a:ext cx="12768123" cy="4082786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3">
              <a:shade val="15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/>
          </a:p>
        </p:txBody>
      </p:sp>
      <p:sp>
        <p:nvSpPr>
          <p:cNvPr id="19" name="object 21">
            <a:extLst>
              <a:ext uri="{FF2B5EF4-FFF2-40B4-BE49-F238E27FC236}">
                <a16:creationId xmlns:a16="http://schemas.microsoft.com/office/drawing/2014/main" id="{E949DD6F-DD0A-7C96-6C63-C020DBAC5DF1}"/>
              </a:ext>
            </a:extLst>
          </p:cNvPr>
          <p:cNvSpPr/>
          <p:nvPr/>
        </p:nvSpPr>
        <p:spPr>
          <a:xfrm>
            <a:off x="1074178" y="2073933"/>
            <a:ext cx="10424936" cy="11193360"/>
          </a:xfrm>
          <a:custGeom>
            <a:avLst/>
            <a:gdLst/>
            <a:ahLst/>
            <a:cxnLst/>
            <a:rect l="l" t="t" r="r" b="b"/>
            <a:pathLst>
              <a:path w="8423275" h="10020300">
                <a:moveTo>
                  <a:pt x="8228662" y="863600"/>
                </a:moveTo>
                <a:lnTo>
                  <a:pt x="7278768" y="863600"/>
                </a:lnTo>
                <a:lnTo>
                  <a:pt x="7350841" y="889000"/>
                </a:lnTo>
                <a:lnTo>
                  <a:pt x="7385546" y="914400"/>
                </a:lnTo>
                <a:lnTo>
                  <a:pt x="7419233" y="927100"/>
                </a:lnTo>
                <a:lnTo>
                  <a:pt x="7451803" y="952500"/>
                </a:lnTo>
                <a:lnTo>
                  <a:pt x="7483158" y="977900"/>
                </a:lnTo>
                <a:lnTo>
                  <a:pt x="7513200" y="1016000"/>
                </a:lnTo>
                <a:lnTo>
                  <a:pt x="7541832" y="1041400"/>
                </a:lnTo>
                <a:lnTo>
                  <a:pt x="7568955" y="1079500"/>
                </a:lnTo>
                <a:lnTo>
                  <a:pt x="7594472" y="1117600"/>
                </a:lnTo>
                <a:lnTo>
                  <a:pt x="7618284" y="1155700"/>
                </a:lnTo>
                <a:lnTo>
                  <a:pt x="7640293" y="1206500"/>
                </a:lnTo>
                <a:lnTo>
                  <a:pt x="7660402" y="1244600"/>
                </a:lnTo>
                <a:lnTo>
                  <a:pt x="7678512" y="1295400"/>
                </a:lnTo>
                <a:lnTo>
                  <a:pt x="7694525" y="1346200"/>
                </a:lnTo>
                <a:lnTo>
                  <a:pt x="7708343" y="1397000"/>
                </a:lnTo>
                <a:lnTo>
                  <a:pt x="7719869" y="1447800"/>
                </a:lnTo>
                <a:lnTo>
                  <a:pt x="7729004" y="1498600"/>
                </a:lnTo>
                <a:lnTo>
                  <a:pt x="7735651" y="1549400"/>
                </a:lnTo>
                <a:lnTo>
                  <a:pt x="7739711" y="1612900"/>
                </a:lnTo>
                <a:lnTo>
                  <a:pt x="7741086" y="1663700"/>
                </a:lnTo>
                <a:lnTo>
                  <a:pt x="7739735" y="1727200"/>
                </a:lnTo>
                <a:lnTo>
                  <a:pt x="7735748" y="1778000"/>
                </a:lnTo>
                <a:lnTo>
                  <a:pt x="7729219" y="1828800"/>
                </a:lnTo>
                <a:lnTo>
                  <a:pt x="7720243" y="1879600"/>
                </a:lnTo>
                <a:lnTo>
                  <a:pt x="7708916" y="1930400"/>
                </a:lnTo>
                <a:lnTo>
                  <a:pt x="7695333" y="1981200"/>
                </a:lnTo>
                <a:lnTo>
                  <a:pt x="7679588" y="2032000"/>
                </a:lnTo>
                <a:lnTo>
                  <a:pt x="7661779" y="2082800"/>
                </a:lnTo>
                <a:lnTo>
                  <a:pt x="7641999" y="2120900"/>
                </a:lnTo>
                <a:lnTo>
                  <a:pt x="7620344" y="2171700"/>
                </a:lnTo>
                <a:lnTo>
                  <a:pt x="7596909" y="2209800"/>
                </a:lnTo>
                <a:lnTo>
                  <a:pt x="7571789" y="2247900"/>
                </a:lnTo>
                <a:lnTo>
                  <a:pt x="7545081" y="2286000"/>
                </a:lnTo>
                <a:lnTo>
                  <a:pt x="7516878" y="2311400"/>
                </a:lnTo>
                <a:lnTo>
                  <a:pt x="7487276" y="2349500"/>
                </a:lnTo>
                <a:lnTo>
                  <a:pt x="7456371" y="2374900"/>
                </a:lnTo>
                <a:lnTo>
                  <a:pt x="7424257" y="2400300"/>
                </a:lnTo>
                <a:lnTo>
                  <a:pt x="7391030" y="2413000"/>
                </a:lnTo>
                <a:lnTo>
                  <a:pt x="7356785" y="2438400"/>
                </a:lnTo>
                <a:lnTo>
                  <a:pt x="7321618" y="2451100"/>
                </a:lnTo>
                <a:lnTo>
                  <a:pt x="7248897" y="2476500"/>
                </a:lnTo>
                <a:lnTo>
                  <a:pt x="1156912" y="2476500"/>
                </a:lnTo>
                <a:lnTo>
                  <a:pt x="1111185" y="2489200"/>
                </a:lnTo>
                <a:lnTo>
                  <a:pt x="1066213" y="2489200"/>
                </a:lnTo>
                <a:lnTo>
                  <a:pt x="935987" y="2527300"/>
                </a:lnTo>
                <a:lnTo>
                  <a:pt x="894197" y="2552700"/>
                </a:lnTo>
                <a:lnTo>
                  <a:pt x="853245" y="2565400"/>
                </a:lnTo>
                <a:lnTo>
                  <a:pt x="813147" y="2590800"/>
                </a:lnTo>
                <a:lnTo>
                  <a:pt x="773920" y="2616200"/>
                </a:lnTo>
                <a:lnTo>
                  <a:pt x="735581" y="2628900"/>
                </a:lnTo>
                <a:lnTo>
                  <a:pt x="698145" y="2654300"/>
                </a:lnTo>
                <a:lnTo>
                  <a:pt x="661630" y="2679700"/>
                </a:lnTo>
                <a:lnTo>
                  <a:pt x="626053" y="2717800"/>
                </a:lnTo>
                <a:lnTo>
                  <a:pt x="591429" y="2743200"/>
                </a:lnTo>
                <a:lnTo>
                  <a:pt x="557777" y="2768600"/>
                </a:lnTo>
                <a:lnTo>
                  <a:pt x="525112" y="2806700"/>
                </a:lnTo>
                <a:lnTo>
                  <a:pt x="493450" y="2832100"/>
                </a:lnTo>
                <a:lnTo>
                  <a:pt x="462810" y="2870200"/>
                </a:lnTo>
                <a:lnTo>
                  <a:pt x="433207" y="2908300"/>
                </a:lnTo>
                <a:lnTo>
                  <a:pt x="404658" y="2946400"/>
                </a:lnTo>
                <a:lnTo>
                  <a:pt x="377180" y="2984500"/>
                </a:lnTo>
                <a:lnTo>
                  <a:pt x="350790" y="3022600"/>
                </a:lnTo>
                <a:lnTo>
                  <a:pt x="325503" y="3060700"/>
                </a:lnTo>
                <a:lnTo>
                  <a:pt x="301337" y="3098800"/>
                </a:lnTo>
                <a:lnTo>
                  <a:pt x="278309" y="3136900"/>
                </a:lnTo>
                <a:lnTo>
                  <a:pt x="256434" y="3175000"/>
                </a:lnTo>
                <a:lnTo>
                  <a:pt x="235731" y="3225800"/>
                </a:lnTo>
                <a:lnTo>
                  <a:pt x="216215" y="3263900"/>
                </a:lnTo>
                <a:lnTo>
                  <a:pt x="197903" y="3314700"/>
                </a:lnTo>
                <a:lnTo>
                  <a:pt x="180811" y="3352800"/>
                </a:lnTo>
                <a:lnTo>
                  <a:pt x="164957" y="3403600"/>
                </a:lnTo>
                <a:lnTo>
                  <a:pt x="150358" y="3441700"/>
                </a:lnTo>
                <a:lnTo>
                  <a:pt x="137029" y="3492500"/>
                </a:lnTo>
                <a:lnTo>
                  <a:pt x="124987" y="3530600"/>
                </a:lnTo>
                <a:lnTo>
                  <a:pt x="114249" y="3581400"/>
                </a:lnTo>
                <a:lnTo>
                  <a:pt x="104833" y="3632200"/>
                </a:lnTo>
                <a:lnTo>
                  <a:pt x="96753" y="3670300"/>
                </a:lnTo>
                <a:lnTo>
                  <a:pt x="90028" y="3721100"/>
                </a:lnTo>
                <a:lnTo>
                  <a:pt x="84673" y="3771900"/>
                </a:lnTo>
                <a:lnTo>
                  <a:pt x="80706" y="3810000"/>
                </a:lnTo>
                <a:lnTo>
                  <a:pt x="78143" y="3860800"/>
                </a:lnTo>
                <a:lnTo>
                  <a:pt x="77001" y="3911600"/>
                </a:lnTo>
                <a:lnTo>
                  <a:pt x="77296" y="3962400"/>
                </a:lnTo>
                <a:lnTo>
                  <a:pt x="76848" y="4000500"/>
                </a:lnTo>
                <a:lnTo>
                  <a:pt x="77811" y="4051300"/>
                </a:lnTo>
                <a:lnTo>
                  <a:pt x="80167" y="4089400"/>
                </a:lnTo>
                <a:lnTo>
                  <a:pt x="83901" y="4140200"/>
                </a:lnTo>
                <a:lnTo>
                  <a:pt x="88993" y="4191000"/>
                </a:lnTo>
                <a:lnTo>
                  <a:pt x="95428" y="4229100"/>
                </a:lnTo>
                <a:lnTo>
                  <a:pt x="103187" y="4279900"/>
                </a:lnTo>
                <a:lnTo>
                  <a:pt x="112255" y="4318000"/>
                </a:lnTo>
                <a:lnTo>
                  <a:pt x="122612" y="4368800"/>
                </a:lnTo>
                <a:lnTo>
                  <a:pt x="134244" y="4419600"/>
                </a:lnTo>
                <a:lnTo>
                  <a:pt x="147131" y="4457700"/>
                </a:lnTo>
                <a:lnTo>
                  <a:pt x="161257" y="4508500"/>
                </a:lnTo>
                <a:lnTo>
                  <a:pt x="176606" y="4546600"/>
                </a:lnTo>
                <a:lnTo>
                  <a:pt x="193158" y="4597400"/>
                </a:lnTo>
                <a:lnTo>
                  <a:pt x="210899" y="4635500"/>
                </a:lnTo>
                <a:lnTo>
                  <a:pt x="229809" y="4673600"/>
                </a:lnTo>
                <a:lnTo>
                  <a:pt x="249872" y="4724400"/>
                </a:lnTo>
                <a:lnTo>
                  <a:pt x="271072" y="4762500"/>
                </a:lnTo>
                <a:lnTo>
                  <a:pt x="293390" y="4800600"/>
                </a:lnTo>
                <a:lnTo>
                  <a:pt x="316809" y="4838700"/>
                </a:lnTo>
                <a:lnTo>
                  <a:pt x="341313" y="4876800"/>
                </a:lnTo>
                <a:lnTo>
                  <a:pt x="366883" y="4914900"/>
                </a:lnTo>
                <a:lnTo>
                  <a:pt x="393504" y="4953000"/>
                </a:lnTo>
                <a:lnTo>
                  <a:pt x="421157" y="4991100"/>
                </a:lnTo>
                <a:lnTo>
                  <a:pt x="449826" y="5029200"/>
                </a:lnTo>
                <a:lnTo>
                  <a:pt x="479493" y="5054600"/>
                </a:lnTo>
                <a:lnTo>
                  <a:pt x="510141" y="5092700"/>
                </a:lnTo>
                <a:lnTo>
                  <a:pt x="541753" y="5118100"/>
                </a:lnTo>
                <a:lnTo>
                  <a:pt x="574311" y="5156200"/>
                </a:lnTo>
                <a:lnTo>
                  <a:pt x="607799" y="5181600"/>
                </a:lnTo>
                <a:lnTo>
                  <a:pt x="642200" y="5207000"/>
                </a:lnTo>
                <a:lnTo>
                  <a:pt x="677496" y="5232400"/>
                </a:lnTo>
                <a:lnTo>
                  <a:pt x="713669" y="5257800"/>
                </a:lnTo>
                <a:lnTo>
                  <a:pt x="750704" y="5283200"/>
                </a:lnTo>
                <a:lnTo>
                  <a:pt x="788581" y="5308600"/>
                </a:lnTo>
                <a:lnTo>
                  <a:pt x="827286" y="5334000"/>
                </a:lnTo>
                <a:lnTo>
                  <a:pt x="866799" y="5346700"/>
                </a:lnTo>
                <a:lnTo>
                  <a:pt x="907105" y="5372100"/>
                </a:lnTo>
                <a:lnTo>
                  <a:pt x="990023" y="5397500"/>
                </a:lnTo>
                <a:lnTo>
                  <a:pt x="1119910" y="5435600"/>
                </a:lnTo>
                <a:lnTo>
                  <a:pt x="1209974" y="5435600"/>
                </a:lnTo>
                <a:lnTo>
                  <a:pt x="1255996" y="5448300"/>
                </a:lnTo>
                <a:lnTo>
                  <a:pt x="7202883" y="5448300"/>
                </a:lnTo>
                <a:lnTo>
                  <a:pt x="7274955" y="5473700"/>
                </a:lnTo>
                <a:lnTo>
                  <a:pt x="7309659" y="5499100"/>
                </a:lnTo>
                <a:lnTo>
                  <a:pt x="7343345" y="5511800"/>
                </a:lnTo>
                <a:lnTo>
                  <a:pt x="7375915" y="5537200"/>
                </a:lnTo>
                <a:lnTo>
                  <a:pt x="7407270" y="5562600"/>
                </a:lnTo>
                <a:lnTo>
                  <a:pt x="7437312" y="5600700"/>
                </a:lnTo>
                <a:lnTo>
                  <a:pt x="7465944" y="5626100"/>
                </a:lnTo>
                <a:lnTo>
                  <a:pt x="7493068" y="5664200"/>
                </a:lnTo>
                <a:lnTo>
                  <a:pt x="7518585" y="5702300"/>
                </a:lnTo>
                <a:lnTo>
                  <a:pt x="7542397" y="5740400"/>
                </a:lnTo>
                <a:lnTo>
                  <a:pt x="7564407" y="5791200"/>
                </a:lnTo>
                <a:lnTo>
                  <a:pt x="7584516" y="5829300"/>
                </a:lnTo>
                <a:lnTo>
                  <a:pt x="7602627" y="5880100"/>
                </a:lnTo>
                <a:lnTo>
                  <a:pt x="7618640" y="5930900"/>
                </a:lnTo>
                <a:lnTo>
                  <a:pt x="7632459" y="5981700"/>
                </a:lnTo>
                <a:lnTo>
                  <a:pt x="7643986" y="6032500"/>
                </a:lnTo>
                <a:lnTo>
                  <a:pt x="7653121" y="6083300"/>
                </a:lnTo>
                <a:lnTo>
                  <a:pt x="7659768" y="6134100"/>
                </a:lnTo>
                <a:lnTo>
                  <a:pt x="7663828" y="6197600"/>
                </a:lnTo>
                <a:lnTo>
                  <a:pt x="7665203" y="6248400"/>
                </a:lnTo>
                <a:lnTo>
                  <a:pt x="7663853" y="6299200"/>
                </a:lnTo>
                <a:lnTo>
                  <a:pt x="7659865" y="6362700"/>
                </a:lnTo>
                <a:lnTo>
                  <a:pt x="7653336" y="6413500"/>
                </a:lnTo>
                <a:lnTo>
                  <a:pt x="7644359" y="6464300"/>
                </a:lnTo>
                <a:lnTo>
                  <a:pt x="7633031" y="6515100"/>
                </a:lnTo>
                <a:lnTo>
                  <a:pt x="7619447" y="6565900"/>
                </a:lnTo>
                <a:lnTo>
                  <a:pt x="7603703" y="6616700"/>
                </a:lnTo>
                <a:lnTo>
                  <a:pt x="7585892" y="6667500"/>
                </a:lnTo>
                <a:lnTo>
                  <a:pt x="7566111" y="6705600"/>
                </a:lnTo>
                <a:lnTo>
                  <a:pt x="7544455" y="6743700"/>
                </a:lnTo>
                <a:lnTo>
                  <a:pt x="7521018" y="6794500"/>
                </a:lnTo>
                <a:lnTo>
                  <a:pt x="7495898" y="6832600"/>
                </a:lnTo>
                <a:lnTo>
                  <a:pt x="7469187" y="6858000"/>
                </a:lnTo>
                <a:lnTo>
                  <a:pt x="7440983" y="6896100"/>
                </a:lnTo>
                <a:lnTo>
                  <a:pt x="7411380" y="6921500"/>
                </a:lnTo>
                <a:lnTo>
                  <a:pt x="7380473" y="6959600"/>
                </a:lnTo>
                <a:lnTo>
                  <a:pt x="7348357" y="6985000"/>
                </a:lnTo>
                <a:lnTo>
                  <a:pt x="7315129" y="6997700"/>
                </a:lnTo>
                <a:lnTo>
                  <a:pt x="7280883" y="7023100"/>
                </a:lnTo>
                <a:lnTo>
                  <a:pt x="7209718" y="7048500"/>
                </a:lnTo>
                <a:lnTo>
                  <a:pt x="1126503" y="7048500"/>
                </a:lnTo>
                <a:lnTo>
                  <a:pt x="1080040" y="7061200"/>
                </a:lnTo>
                <a:lnTo>
                  <a:pt x="1034314" y="7061200"/>
                </a:lnTo>
                <a:lnTo>
                  <a:pt x="989343" y="7073900"/>
                </a:lnTo>
                <a:lnTo>
                  <a:pt x="859119" y="7112000"/>
                </a:lnTo>
                <a:lnTo>
                  <a:pt x="817330" y="7137400"/>
                </a:lnTo>
                <a:lnTo>
                  <a:pt x="776378" y="7150100"/>
                </a:lnTo>
                <a:lnTo>
                  <a:pt x="736281" y="7175500"/>
                </a:lnTo>
                <a:lnTo>
                  <a:pt x="697055" y="7188200"/>
                </a:lnTo>
                <a:lnTo>
                  <a:pt x="658715" y="7213600"/>
                </a:lnTo>
                <a:lnTo>
                  <a:pt x="621280" y="7239000"/>
                </a:lnTo>
                <a:lnTo>
                  <a:pt x="584766" y="7264400"/>
                </a:lnTo>
                <a:lnTo>
                  <a:pt x="549189" y="7289800"/>
                </a:lnTo>
                <a:lnTo>
                  <a:pt x="514566" y="7327900"/>
                </a:lnTo>
                <a:lnTo>
                  <a:pt x="480914" y="7353300"/>
                </a:lnTo>
                <a:lnTo>
                  <a:pt x="448249" y="7391400"/>
                </a:lnTo>
                <a:lnTo>
                  <a:pt x="416589" y="7416800"/>
                </a:lnTo>
                <a:lnTo>
                  <a:pt x="385949" y="7454900"/>
                </a:lnTo>
                <a:lnTo>
                  <a:pt x="356346" y="7493000"/>
                </a:lnTo>
                <a:lnTo>
                  <a:pt x="327798" y="7518400"/>
                </a:lnTo>
                <a:lnTo>
                  <a:pt x="300320" y="7556500"/>
                </a:lnTo>
                <a:lnTo>
                  <a:pt x="273930" y="7594600"/>
                </a:lnTo>
                <a:lnTo>
                  <a:pt x="248644" y="7645400"/>
                </a:lnTo>
                <a:lnTo>
                  <a:pt x="224478" y="7683500"/>
                </a:lnTo>
                <a:lnTo>
                  <a:pt x="201450" y="7721600"/>
                </a:lnTo>
                <a:lnTo>
                  <a:pt x="179576" y="7759700"/>
                </a:lnTo>
                <a:lnTo>
                  <a:pt x="158873" y="7810500"/>
                </a:lnTo>
                <a:lnTo>
                  <a:pt x="139358" y="7848600"/>
                </a:lnTo>
                <a:lnTo>
                  <a:pt x="121046" y="7886700"/>
                </a:lnTo>
                <a:lnTo>
                  <a:pt x="103955" y="7937500"/>
                </a:lnTo>
                <a:lnTo>
                  <a:pt x="88102" y="7975600"/>
                </a:lnTo>
                <a:lnTo>
                  <a:pt x="73503" y="8026400"/>
                </a:lnTo>
                <a:lnTo>
                  <a:pt x="60174" y="8064500"/>
                </a:lnTo>
                <a:lnTo>
                  <a:pt x="48133" y="8115300"/>
                </a:lnTo>
                <a:lnTo>
                  <a:pt x="37396" y="8166100"/>
                </a:lnTo>
                <a:lnTo>
                  <a:pt x="27980" y="8204200"/>
                </a:lnTo>
                <a:lnTo>
                  <a:pt x="19901" y="8255000"/>
                </a:lnTo>
                <a:lnTo>
                  <a:pt x="13176" y="8305800"/>
                </a:lnTo>
                <a:lnTo>
                  <a:pt x="7823" y="8343900"/>
                </a:lnTo>
                <a:lnTo>
                  <a:pt x="3856" y="8394700"/>
                </a:lnTo>
                <a:lnTo>
                  <a:pt x="1294" y="8445500"/>
                </a:lnTo>
                <a:lnTo>
                  <a:pt x="152" y="8496300"/>
                </a:lnTo>
                <a:lnTo>
                  <a:pt x="448" y="8534400"/>
                </a:lnTo>
                <a:lnTo>
                  <a:pt x="0" y="8585200"/>
                </a:lnTo>
                <a:lnTo>
                  <a:pt x="962" y="8623300"/>
                </a:lnTo>
                <a:lnTo>
                  <a:pt x="3318" y="8674100"/>
                </a:lnTo>
                <a:lnTo>
                  <a:pt x="7050" y="8724900"/>
                </a:lnTo>
                <a:lnTo>
                  <a:pt x="12142" y="8763000"/>
                </a:lnTo>
                <a:lnTo>
                  <a:pt x="18576" y="8813800"/>
                </a:lnTo>
                <a:lnTo>
                  <a:pt x="26335" y="8864600"/>
                </a:lnTo>
                <a:lnTo>
                  <a:pt x="35401" y="8902700"/>
                </a:lnTo>
                <a:lnTo>
                  <a:pt x="45759" y="8953500"/>
                </a:lnTo>
                <a:lnTo>
                  <a:pt x="57390" y="8991600"/>
                </a:lnTo>
                <a:lnTo>
                  <a:pt x="70277" y="9042400"/>
                </a:lnTo>
                <a:lnTo>
                  <a:pt x="84402" y="9080500"/>
                </a:lnTo>
                <a:lnTo>
                  <a:pt x="99750" y="9131300"/>
                </a:lnTo>
                <a:lnTo>
                  <a:pt x="116303" y="9169400"/>
                </a:lnTo>
                <a:lnTo>
                  <a:pt x="134043" y="9220200"/>
                </a:lnTo>
                <a:lnTo>
                  <a:pt x="152953" y="9258300"/>
                </a:lnTo>
                <a:lnTo>
                  <a:pt x="173016" y="9296400"/>
                </a:lnTo>
                <a:lnTo>
                  <a:pt x="194215" y="9347200"/>
                </a:lnTo>
                <a:lnTo>
                  <a:pt x="216533" y="9385300"/>
                </a:lnTo>
                <a:lnTo>
                  <a:pt x="239952" y="9423400"/>
                </a:lnTo>
                <a:lnTo>
                  <a:pt x="264455" y="9461500"/>
                </a:lnTo>
                <a:lnTo>
                  <a:pt x="290026" y="9499600"/>
                </a:lnTo>
                <a:lnTo>
                  <a:pt x="316647" y="9537700"/>
                </a:lnTo>
                <a:lnTo>
                  <a:pt x="344300" y="9575800"/>
                </a:lnTo>
                <a:lnTo>
                  <a:pt x="372968" y="9601200"/>
                </a:lnTo>
                <a:lnTo>
                  <a:pt x="402635" y="9639300"/>
                </a:lnTo>
                <a:lnTo>
                  <a:pt x="433284" y="9677400"/>
                </a:lnTo>
                <a:lnTo>
                  <a:pt x="464896" y="9702800"/>
                </a:lnTo>
                <a:lnTo>
                  <a:pt x="497455" y="9740900"/>
                </a:lnTo>
                <a:lnTo>
                  <a:pt x="530943" y="9766300"/>
                </a:lnTo>
                <a:lnTo>
                  <a:pt x="565344" y="9791700"/>
                </a:lnTo>
                <a:lnTo>
                  <a:pt x="600640" y="9817100"/>
                </a:lnTo>
                <a:lnTo>
                  <a:pt x="636814" y="9842500"/>
                </a:lnTo>
                <a:lnTo>
                  <a:pt x="673848" y="9867900"/>
                </a:lnTo>
                <a:lnTo>
                  <a:pt x="711727" y="9893300"/>
                </a:lnTo>
                <a:lnTo>
                  <a:pt x="750431" y="9906000"/>
                </a:lnTo>
                <a:lnTo>
                  <a:pt x="789945" y="9931400"/>
                </a:lnTo>
                <a:lnTo>
                  <a:pt x="830251" y="9944100"/>
                </a:lnTo>
                <a:lnTo>
                  <a:pt x="871332" y="9969500"/>
                </a:lnTo>
                <a:lnTo>
                  <a:pt x="999051" y="10007600"/>
                </a:lnTo>
                <a:lnTo>
                  <a:pt x="1043059" y="10007600"/>
                </a:lnTo>
                <a:lnTo>
                  <a:pt x="1087756" y="10020300"/>
                </a:lnTo>
                <a:lnTo>
                  <a:pt x="7620131" y="10020300"/>
                </a:lnTo>
                <a:lnTo>
                  <a:pt x="7620131" y="9347200"/>
                </a:lnTo>
                <a:lnTo>
                  <a:pt x="1173928" y="9347200"/>
                </a:lnTo>
                <a:lnTo>
                  <a:pt x="1101207" y="9321800"/>
                </a:lnTo>
                <a:lnTo>
                  <a:pt x="1031794" y="9296400"/>
                </a:lnTo>
                <a:lnTo>
                  <a:pt x="998567" y="9271000"/>
                </a:lnTo>
                <a:lnTo>
                  <a:pt x="966453" y="9245600"/>
                </a:lnTo>
                <a:lnTo>
                  <a:pt x="935547" y="9220200"/>
                </a:lnTo>
                <a:lnTo>
                  <a:pt x="905944" y="9182100"/>
                </a:lnTo>
                <a:lnTo>
                  <a:pt x="877740" y="9156700"/>
                </a:lnTo>
                <a:lnTo>
                  <a:pt x="851031" y="9118600"/>
                </a:lnTo>
                <a:lnTo>
                  <a:pt x="825910" y="9080500"/>
                </a:lnTo>
                <a:lnTo>
                  <a:pt x="802474" y="9042400"/>
                </a:lnTo>
                <a:lnTo>
                  <a:pt x="780819" y="8991600"/>
                </a:lnTo>
                <a:lnTo>
                  <a:pt x="761038" y="8953500"/>
                </a:lnTo>
                <a:lnTo>
                  <a:pt x="743227" y="8902700"/>
                </a:lnTo>
                <a:lnTo>
                  <a:pt x="727483" y="8851900"/>
                </a:lnTo>
                <a:lnTo>
                  <a:pt x="713899" y="8801100"/>
                </a:lnTo>
                <a:lnTo>
                  <a:pt x="702571" y="8750300"/>
                </a:lnTo>
                <a:lnTo>
                  <a:pt x="693595" y="8699500"/>
                </a:lnTo>
                <a:lnTo>
                  <a:pt x="687065" y="8648700"/>
                </a:lnTo>
                <a:lnTo>
                  <a:pt x="683077" y="8597900"/>
                </a:lnTo>
                <a:lnTo>
                  <a:pt x="681727" y="8534400"/>
                </a:lnTo>
                <a:lnTo>
                  <a:pt x="683102" y="8483600"/>
                </a:lnTo>
                <a:lnTo>
                  <a:pt x="687162" y="8420100"/>
                </a:lnTo>
                <a:lnTo>
                  <a:pt x="693808" y="8369300"/>
                </a:lnTo>
                <a:lnTo>
                  <a:pt x="702943" y="8318500"/>
                </a:lnTo>
                <a:lnTo>
                  <a:pt x="714469" y="8267700"/>
                </a:lnTo>
                <a:lnTo>
                  <a:pt x="728288" y="8216900"/>
                </a:lnTo>
                <a:lnTo>
                  <a:pt x="744301" y="8166100"/>
                </a:lnTo>
                <a:lnTo>
                  <a:pt x="762411" y="8115300"/>
                </a:lnTo>
                <a:lnTo>
                  <a:pt x="782520" y="8077200"/>
                </a:lnTo>
                <a:lnTo>
                  <a:pt x="804529" y="8039100"/>
                </a:lnTo>
                <a:lnTo>
                  <a:pt x="828341" y="7988300"/>
                </a:lnTo>
                <a:lnTo>
                  <a:pt x="853857" y="7950200"/>
                </a:lnTo>
                <a:lnTo>
                  <a:pt x="880980" y="7912100"/>
                </a:lnTo>
                <a:lnTo>
                  <a:pt x="909612" y="7886700"/>
                </a:lnTo>
                <a:lnTo>
                  <a:pt x="939655" y="7848600"/>
                </a:lnTo>
                <a:lnTo>
                  <a:pt x="971010" y="7823200"/>
                </a:lnTo>
                <a:lnTo>
                  <a:pt x="1003580" y="7797800"/>
                </a:lnTo>
                <a:lnTo>
                  <a:pt x="1037266" y="7785100"/>
                </a:lnTo>
                <a:lnTo>
                  <a:pt x="1071971" y="7759700"/>
                </a:lnTo>
                <a:lnTo>
                  <a:pt x="1144045" y="7734300"/>
                </a:lnTo>
                <a:lnTo>
                  <a:pt x="7259164" y="7734300"/>
                </a:lnTo>
                <a:lnTo>
                  <a:pt x="7347870" y="7708900"/>
                </a:lnTo>
                <a:lnTo>
                  <a:pt x="7391172" y="7708900"/>
                </a:lnTo>
                <a:lnTo>
                  <a:pt x="7433752" y="7696200"/>
                </a:lnTo>
                <a:lnTo>
                  <a:pt x="7475590" y="7670800"/>
                </a:lnTo>
                <a:lnTo>
                  <a:pt x="7556978" y="7645400"/>
                </a:lnTo>
                <a:lnTo>
                  <a:pt x="7596492" y="7620000"/>
                </a:lnTo>
                <a:lnTo>
                  <a:pt x="7635197" y="7607300"/>
                </a:lnTo>
                <a:lnTo>
                  <a:pt x="7673075" y="7581900"/>
                </a:lnTo>
                <a:lnTo>
                  <a:pt x="7710110" y="7556500"/>
                </a:lnTo>
                <a:lnTo>
                  <a:pt x="7746284" y="7531100"/>
                </a:lnTo>
                <a:lnTo>
                  <a:pt x="7781580" y="7505700"/>
                </a:lnTo>
                <a:lnTo>
                  <a:pt x="7815981" y="7480300"/>
                </a:lnTo>
                <a:lnTo>
                  <a:pt x="7849470" y="7442200"/>
                </a:lnTo>
                <a:lnTo>
                  <a:pt x="7882029" y="7416800"/>
                </a:lnTo>
                <a:lnTo>
                  <a:pt x="7913641" y="7378700"/>
                </a:lnTo>
                <a:lnTo>
                  <a:pt x="7944290" y="7353300"/>
                </a:lnTo>
                <a:lnTo>
                  <a:pt x="7973957" y="7315200"/>
                </a:lnTo>
                <a:lnTo>
                  <a:pt x="8002626" y="7277100"/>
                </a:lnTo>
                <a:lnTo>
                  <a:pt x="8030279" y="7251700"/>
                </a:lnTo>
                <a:lnTo>
                  <a:pt x="8056900" y="7213600"/>
                </a:lnTo>
                <a:lnTo>
                  <a:pt x="8082471" y="7175500"/>
                </a:lnTo>
                <a:lnTo>
                  <a:pt x="8106974" y="7137400"/>
                </a:lnTo>
                <a:lnTo>
                  <a:pt x="8130394" y="7086600"/>
                </a:lnTo>
                <a:lnTo>
                  <a:pt x="8152712" y="7048500"/>
                </a:lnTo>
                <a:lnTo>
                  <a:pt x="8173911" y="7010400"/>
                </a:lnTo>
                <a:lnTo>
                  <a:pt x="8193975" y="6972300"/>
                </a:lnTo>
                <a:lnTo>
                  <a:pt x="8212886" y="6921500"/>
                </a:lnTo>
                <a:lnTo>
                  <a:pt x="8230626" y="6883400"/>
                </a:lnTo>
                <a:lnTo>
                  <a:pt x="8247179" y="6845300"/>
                </a:lnTo>
                <a:lnTo>
                  <a:pt x="8262527" y="6794500"/>
                </a:lnTo>
                <a:lnTo>
                  <a:pt x="8276654" y="6756400"/>
                </a:lnTo>
                <a:lnTo>
                  <a:pt x="8289542" y="6705600"/>
                </a:lnTo>
                <a:lnTo>
                  <a:pt x="8301173" y="6667500"/>
                </a:lnTo>
                <a:lnTo>
                  <a:pt x="8311532" y="6616700"/>
                </a:lnTo>
                <a:lnTo>
                  <a:pt x="8320599" y="6565900"/>
                </a:lnTo>
                <a:lnTo>
                  <a:pt x="8328359" y="6527800"/>
                </a:lnTo>
                <a:lnTo>
                  <a:pt x="8334794" y="6477000"/>
                </a:lnTo>
                <a:lnTo>
                  <a:pt x="8339887" y="6438900"/>
                </a:lnTo>
                <a:lnTo>
                  <a:pt x="8343621" y="6388100"/>
                </a:lnTo>
                <a:lnTo>
                  <a:pt x="8345978" y="6337300"/>
                </a:lnTo>
                <a:lnTo>
                  <a:pt x="8346942" y="6299200"/>
                </a:lnTo>
                <a:lnTo>
                  <a:pt x="8346495" y="6248400"/>
                </a:lnTo>
                <a:lnTo>
                  <a:pt x="8346789" y="6197600"/>
                </a:lnTo>
                <a:lnTo>
                  <a:pt x="8345646" y="6159500"/>
                </a:lnTo>
                <a:lnTo>
                  <a:pt x="8343082" y="6108700"/>
                </a:lnTo>
                <a:lnTo>
                  <a:pt x="8339114" y="6057900"/>
                </a:lnTo>
                <a:lnTo>
                  <a:pt x="8333759" y="6019800"/>
                </a:lnTo>
                <a:lnTo>
                  <a:pt x="8327034" y="5969000"/>
                </a:lnTo>
                <a:lnTo>
                  <a:pt x="8318954" y="5918200"/>
                </a:lnTo>
                <a:lnTo>
                  <a:pt x="8309537" y="5880100"/>
                </a:lnTo>
                <a:lnTo>
                  <a:pt x="8298799" y="5829300"/>
                </a:lnTo>
                <a:lnTo>
                  <a:pt x="8286757" y="5778500"/>
                </a:lnTo>
                <a:lnTo>
                  <a:pt x="8273428" y="5740400"/>
                </a:lnTo>
                <a:lnTo>
                  <a:pt x="8258828" y="5689600"/>
                </a:lnTo>
                <a:lnTo>
                  <a:pt x="8242974" y="5651500"/>
                </a:lnTo>
                <a:lnTo>
                  <a:pt x="8225882" y="5600700"/>
                </a:lnTo>
                <a:lnTo>
                  <a:pt x="8207570" y="5562600"/>
                </a:lnTo>
                <a:lnTo>
                  <a:pt x="8188054" y="5511800"/>
                </a:lnTo>
                <a:lnTo>
                  <a:pt x="8167351" y="5473700"/>
                </a:lnTo>
                <a:lnTo>
                  <a:pt x="8145476" y="5435600"/>
                </a:lnTo>
                <a:lnTo>
                  <a:pt x="8122448" y="5384800"/>
                </a:lnTo>
                <a:lnTo>
                  <a:pt x="8098282" y="5346700"/>
                </a:lnTo>
                <a:lnTo>
                  <a:pt x="8072996" y="5308600"/>
                </a:lnTo>
                <a:lnTo>
                  <a:pt x="8046606" y="5270500"/>
                </a:lnTo>
                <a:lnTo>
                  <a:pt x="8019128" y="5232400"/>
                </a:lnTo>
                <a:lnTo>
                  <a:pt x="7990579" y="5194300"/>
                </a:lnTo>
                <a:lnTo>
                  <a:pt x="7960976" y="5168900"/>
                </a:lnTo>
                <a:lnTo>
                  <a:pt x="7930336" y="5130800"/>
                </a:lnTo>
                <a:lnTo>
                  <a:pt x="7898675" y="5092700"/>
                </a:lnTo>
                <a:lnTo>
                  <a:pt x="7866011" y="5067300"/>
                </a:lnTo>
                <a:lnTo>
                  <a:pt x="7832358" y="5029200"/>
                </a:lnTo>
                <a:lnTo>
                  <a:pt x="7797735" y="5003800"/>
                </a:lnTo>
                <a:lnTo>
                  <a:pt x="7762158" y="4978400"/>
                </a:lnTo>
                <a:lnTo>
                  <a:pt x="7725643" y="4953000"/>
                </a:lnTo>
                <a:lnTo>
                  <a:pt x="7688208" y="4927600"/>
                </a:lnTo>
                <a:lnTo>
                  <a:pt x="7649869" y="4902200"/>
                </a:lnTo>
                <a:lnTo>
                  <a:pt x="7610642" y="4876800"/>
                </a:lnTo>
                <a:lnTo>
                  <a:pt x="7570544" y="4864100"/>
                </a:lnTo>
                <a:lnTo>
                  <a:pt x="7529592" y="4838700"/>
                </a:lnTo>
                <a:lnTo>
                  <a:pt x="7401779" y="4800600"/>
                </a:lnTo>
                <a:lnTo>
                  <a:pt x="7312605" y="4775200"/>
                </a:lnTo>
                <a:lnTo>
                  <a:pt x="7266879" y="4775200"/>
                </a:lnTo>
                <a:lnTo>
                  <a:pt x="7220415" y="4762500"/>
                </a:lnTo>
                <a:lnTo>
                  <a:pt x="1250801" y="4762500"/>
                </a:lnTo>
                <a:lnTo>
                  <a:pt x="1178071" y="4737100"/>
                </a:lnTo>
                <a:lnTo>
                  <a:pt x="1108652" y="4711700"/>
                </a:lnTo>
                <a:lnTo>
                  <a:pt x="1075423" y="4686300"/>
                </a:lnTo>
                <a:lnTo>
                  <a:pt x="1043307" y="4660900"/>
                </a:lnTo>
                <a:lnTo>
                  <a:pt x="1012400" y="4635500"/>
                </a:lnTo>
                <a:lnTo>
                  <a:pt x="982796" y="4610100"/>
                </a:lnTo>
                <a:lnTo>
                  <a:pt x="954592" y="4572000"/>
                </a:lnTo>
                <a:lnTo>
                  <a:pt x="927883" y="4533900"/>
                </a:lnTo>
                <a:lnTo>
                  <a:pt x="902763" y="4495800"/>
                </a:lnTo>
                <a:lnTo>
                  <a:pt x="879327" y="4457700"/>
                </a:lnTo>
                <a:lnTo>
                  <a:pt x="857672" y="4419600"/>
                </a:lnTo>
                <a:lnTo>
                  <a:pt x="837892" y="4368800"/>
                </a:lnTo>
                <a:lnTo>
                  <a:pt x="820083" y="4318000"/>
                </a:lnTo>
                <a:lnTo>
                  <a:pt x="804339" y="4279900"/>
                </a:lnTo>
                <a:lnTo>
                  <a:pt x="790756" y="4229100"/>
                </a:lnTo>
                <a:lnTo>
                  <a:pt x="779429" y="4178300"/>
                </a:lnTo>
                <a:lnTo>
                  <a:pt x="770454" y="4114800"/>
                </a:lnTo>
                <a:lnTo>
                  <a:pt x="763925" y="4064000"/>
                </a:lnTo>
                <a:lnTo>
                  <a:pt x="759938" y="4013200"/>
                </a:lnTo>
                <a:lnTo>
                  <a:pt x="758588" y="3962400"/>
                </a:lnTo>
                <a:lnTo>
                  <a:pt x="759962" y="3898900"/>
                </a:lnTo>
                <a:lnTo>
                  <a:pt x="764022" y="3848100"/>
                </a:lnTo>
                <a:lnTo>
                  <a:pt x="770668" y="3784600"/>
                </a:lnTo>
                <a:lnTo>
                  <a:pt x="779803" y="3733800"/>
                </a:lnTo>
                <a:lnTo>
                  <a:pt x="791328" y="3683000"/>
                </a:lnTo>
                <a:lnTo>
                  <a:pt x="805146" y="3632200"/>
                </a:lnTo>
                <a:lnTo>
                  <a:pt x="821159" y="3581400"/>
                </a:lnTo>
                <a:lnTo>
                  <a:pt x="839268" y="3543300"/>
                </a:lnTo>
                <a:lnTo>
                  <a:pt x="859376" y="3492500"/>
                </a:lnTo>
                <a:lnTo>
                  <a:pt x="881385" y="3454400"/>
                </a:lnTo>
                <a:lnTo>
                  <a:pt x="905196" y="3416300"/>
                </a:lnTo>
                <a:lnTo>
                  <a:pt x="930712" y="3378200"/>
                </a:lnTo>
                <a:lnTo>
                  <a:pt x="957835" y="3340100"/>
                </a:lnTo>
                <a:lnTo>
                  <a:pt x="986467" y="3302000"/>
                </a:lnTo>
                <a:lnTo>
                  <a:pt x="1016510" y="3276600"/>
                </a:lnTo>
                <a:lnTo>
                  <a:pt x="1047865" y="3251200"/>
                </a:lnTo>
                <a:lnTo>
                  <a:pt x="1080435" y="3225800"/>
                </a:lnTo>
                <a:lnTo>
                  <a:pt x="1114122" y="3200400"/>
                </a:lnTo>
                <a:lnTo>
                  <a:pt x="1148828" y="3187700"/>
                </a:lnTo>
                <a:lnTo>
                  <a:pt x="1184454" y="3162300"/>
                </a:lnTo>
                <a:lnTo>
                  <a:pt x="1220904" y="3162300"/>
                </a:lnTo>
                <a:lnTo>
                  <a:pt x="1258079" y="3149600"/>
                </a:lnTo>
                <a:lnTo>
                  <a:pt x="7335048" y="3149600"/>
                </a:lnTo>
                <a:lnTo>
                  <a:pt x="7379739" y="3136900"/>
                </a:lnTo>
                <a:lnTo>
                  <a:pt x="7423742" y="3136900"/>
                </a:lnTo>
                <a:lnTo>
                  <a:pt x="7551449" y="3098800"/>
                </a:lnTo>
                <a:lnTo>
                  <a:pt x="7592527" y="3073400"/>
                </a:lnTo>
                <a:lnTo>
                  <a:pt x="7632830" y="3060700"/>
                </a:lnTo>
                <a:lnTo>
                  <a:pt x="7672342" y="3035300"/>
                </a:lnTo>
                <a:lnTo>
                  <a:pt x="7711045" y="3022600"/>
                </a:lnTo>
                <a:lnTo>
                  <a:pt x="7748922" y="2997200"/>
                </a:lnTo>
                <a:lnTo>
                  <a:pt x="7785956" y="2971800"/>
                </a:lnTo>
                <a:lnTo>
                  <a:pt x="7822129" y="2946400"/>
                </a:lnTo>
                <a:lnTo>
                  <a:pt x="7857425" y="2921000"/>
                </a:lnTo>
                <a:lnTo>
                  <a:pt x="7891826" y="2895600"/>
                </a:lnTo>
                <a:lnTo>
                  <a:pt x="7925315" y="2870200"/>
                </a:lnTo>
                <a:lnTo>
                  <a:pt x="7957875" y="2832100"/>
                </a:lnTo>
                <a:lnTo>
                  <a:pt x="7989488" y="2806700"/>
                </a:lnTo>
                <a:lnTo>
                  <a:pt x="8020138" y="2768600"/>
                </a:lnTo>
                <a:lnTo>
                  <a:pt x="8049807" y="2730500"/>
                </a:lnTo>
                <a:lnTo>
                  <a:pt x="8078477" y="2705100"/>
                </a:lnTo>
                <a:lnTo>
                  <a:pt x="8106132" y="2667000"/>
                </a:lnTo>
                <a:lnTo>
                  <a:pt x="8132755" y="2628900"/>
                </a:lnTo>
                <a:lnTo>
                  <a:pt x="8158328" y="2590800"/>
                </a:lnTo>
                <a:lnTo>
                  <a:pt x="8182834" y="2552700"/>
                </a:lnTo>
                <a:lnTo>
                  <a:pt x="8206256" y="2514600"/>
                </a:lnTo>
                <a:lnTo>
                  <a:pt x="8228576" y="2463800"/>
                </a:lnTo>
                <a:lnTo>
                  <a:pt x="8249778" y="2425700"/>
                </a:lnTo>
                <a:lnTo>
                  <a:pt x="8269844" y="2387600"/>
                </a:lnTo>
                <a:lnTo>
                  <a:pt x="8288756" y="2349500"/>
                </a:lnTo>
                <a:lnTo>
                  <a:pt x="8306499" y="2298700"/>
                </a:lnTo>
                <a:lnTo>
                  <a:pt x="8323054" y="2260600"/>
                </a:lnTo>
                <a:lnTo>
                  <a:pt x="8338404" y="2209800"/>
                </a:lnTo>
                <a:lnTo>
                  <a:pt x="8352533" y="2171700"/>
                </a:lnTo>
                <a:lnTo>
                  <a:pt x="8365422" y="2120900"/>
                </a:lnTo>
                <a:lnTo>
                  <a:pt x="8377055" y="2082800"/>
                </a:lnTo>
                <a:lnTo>
                  <a:pt x="8387415" y="2032000"/>
                </a:lnTo>
                <a:lnTo>
                  <a:pt x="8396484" y="1993900"/>
                </a:lnTo>
                <a:lnTo>
                  <a:pt x="8404244" y="1943100"/>
                </a:lnTo>
                <a:lnTo>
                  <a:pt x="8410680" y="1892300"/>
                </a:lnTo>
                <a:lnTo>
                  <a:pt x="8415773" y="1854200"/>
                </a:lnTo>
                <a:lnTo>
                  <a:pt x="8419506" y="1803400"/>
                </a:lnTo>
                <a:lnTo>
                  <a:pt x="8421863" y="1752600"/>
                </a:lnTo>
                <a:lnTo>
                  <a:pt x="8422826" y="1714500"/>
                </a:lnTo>
                <a:lnTo>
                  <a:pt x="8422377" y="1663700"/>
                </a:lnTo>
                <a:lnTo>
                  <a:pt x="8422673" y="1625600"/>
                </a:lnTo>
                <a:lnTo>
                  <a:pt x="8421531" y="1574800"/>
                </a:lnTo>
                <a:lnTo>
                  <a:pt x="8418969" y="1524000"/>
                </a:lnTo>
                <a:lnTo>
                  <a:pt x="8415003" y="1473200"/>
                </a:lnTo>
                <a:lnTo>
                  <a:pt x="8409649" y="1435100"/>
                </a:lnTo>
                <a:lnTo>
                  <a:pt x="8402924" y="1384300"/>
                </a:lnTo>
                <a:lnTo>
                  <a:pt x="8394845" y="1333500"/>
                </a:lnTo>
                <a:lnTo>
                  <a:pt x="8385428" y="1295400"/>
                </a:lnTo>
                <a:lnTo>
                  <a:pt x="8374691" y="1244600"/>
                </a:lnTo>
                <a:lnTo>
                  <a:pt x="8362650" y="1193800"/>
                </a:lnTo>
                <a:lnTo>
                  <a:pt x="8349321" y="1155700"/>
                </a:lnTo>
                <a:lnTo>
                  <a:pt x="8334721" y="1104900"/>
                </a:lnTo>
                <a:lnTo>
                  <a:pt x="8318868" y="1066800"/>
                </a:lnTo>
                <a:lnTo>
                  <a:pt x="8301776" y="1016000"/>
                </a:lnTo>
                <a:lnTo>
                  <a:pt x="8283465" y="977900"/>
                </a:lnTo>
                <a:lnTo>
                  <a:pt x="8263948" y="927100"/>
                </a:lnTo>
                <a:lnTo>
                  <a:pt x="8243245" y="889000"/>
                </a:lnTo>
                <a:lnTo>
                  <a:pt x="8228662" y="863600"/>
                </a:lnTo>
                <a:close/>
              </a:path>
              <a:path w="8423275" h="10020300">
                <a:moveTo>
                  <a:pt x="2173279" y="2463800"/>
                </a:moveTo>
                <a:lnTo>
                  <a:pt x="1250560" y="2463800"/>
                </a:lnTo>
                <a:lnTo>
                  <a:pt x="1203375" y="2476500"/>
                </a:lnTo>
                <a:lnTo>
                  <a:pt x="7124548" y="2476500"/>
                </a:lnTo>
                <a:lnTo>
                  <a:pt x="2173279" y="2463800"/>
                </a:lnTo>
                <a:close/>
              </a:path>
              <a:path w="8423275" h="10020300">
                <a:moveTo>
                  <a:pt x="1313654" y="0"/>
                </a:moveTo>
                <a:lnTo>
                  <a:pt x="603559" y="520700"/>
                </a:lnTo>
                <a:lnTo>
                  <a:pt x="1313654" y="1041400"/>
                </a:lnTo>
                <a:lnTo>
                  <a:pt x="1313654" y="863600"/>
                </a:lnTo>
                <a:lnTo>
                  <a:pt x="8228662" y="863600"/>
                </a:lnTo>
                <a:lnTo>
                  <a:pt x="8221371" y="850900"/>
                </a:lnTo>
                <a:lnTo>
                  <a:pt x="8198342" y="812800"/>
                </a:lnTo>
                <a:lnTo>
                  <a:pt x="8174176" y="762000"/>
                </a:lnTo>
                <a:lnTo>
                  <a:pt x="8148890" y="723900"/>
                </a:lnTo>
                <a:lnTo>
                  <a:pt x="8122499" y="685800"/>
                </a:lnTo>
                <a:lnTo>
                  <a:pt x="8095021" y="647700"/>
                </a:lnTo>
                <a:lnTo>
                  <a:pt x="8066472" y="622300"/>
                </a:lnTo>
                <a:lnTo>
                  <a:pt x="8036869" y="584200"/>
                </a:lnTo>
                <a:lnTo>
                  <a:pt x="8006229" y="546100"/>
                </a:lnTo>
                <a:lnTo>
                  <a:pt x="7974568" y="520700"/>
                </a:lnTo>
                <a:lnTo>
                  <a:pt x="7941903" y="482600"/>
                </a:lnTo>
                <a:lnTo>
                  <a:pt x="7908250" y="457200"/>
                </a:lnTo>
                <a:lnTo>
                  <a:pt x="7873627" y="419100"/>
                </a:lnTo>
                <a:lnTo>
                  <a:pt x="7838050" y="393700"/>
                </a:lnTo>
                <a:lnTo>
                  <a:pt x="7801535" y="368300"/>
                </a:lnTo>
                <a:lnTo>
                  <a:pt x="7764100" y="342900"/>
                </a:lnTo>
                <a:lnTo>
                  <a:pt x="7725760" y="317500"/>
                </a:lnTo>
                <a:lnTo>
                  <a:pt x="7686533" y="304800"/>
                </a:lnTo>
                <a:lnTo>
                  <a:pt x="7646436" y="279400"/>
                </a:lnTo>
                <a:lnTo>
                  <a:pt x="7605484" y="266700"/>
                </a:lnTo>
                <a:lnTo>
                  <a:pt x="7563695" y="241300"/>
                </a:lnTo>
                <a:lnTo>
                  <a:pt x="7433470" y="203200"/>
                </a:lnTo>
                <a:lnTo>
                  <a:pt x="7388499" y="190500"/>
                </a:lnTo>
                <a:lnTo>
                  <a:pt x="7342773" y="190500"/>
                </a:lnTo>
                <a:lnTo>
                  <a:pt x="7296310" y="177800"/>
                </a:lnTo>
                <a:lnTo>
                  <a:pt x="1313654" y="177800"/>
                </a:lnTo>
                <a:lnTo>
                  <a:pt x="1313654" y="0"/>
                </a:lnTo>
                <a:close/>
              </a:path>
            </a:pathLst>
          </a:custGeom>
          <a:solidFill>
            <a:schemeClr val="accent3">
              <a:lumMod val="50000"/>
            </a:schemeClr>
          </a:solidFill>
        </p:spPr>
        <p:txBody>
          <a:bodyPr wrap="square" lIns="0" tIns="0" rIns="0" bIns="0" rtlCol="0"/>
          <a:lstStyle/>
          <a:p>
            <a:endParaRPr sz="1800"/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D2AEBAD1-9F60-26F0-E41E-FFA8D9A82BDD}"/>
              </a:ext>
            </a:extLst>
          </p:cNvPr>
          <p:cNvSpPr/>
          <p:nvPr/>
        </p:nvSpPr>
        <p:spPr>
          <a:xfrm>
            <a:off x="7730646" y="7540668"/>
            <a:ext cx="2265123" cy="584547"/>
          </a:xfrm>
          <a:prstGeom prst="roundRect">
            <a:avLst/>
          </a:prstGeom>
          <a:solidFill>
            <a:srgbClr val="7030A0"/>
          </a:solidFill>
          <a:ln>
            <a:solidFill>
              <a:srgbClr val="4472C4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5" name="Group 64">
            <a:extLst>
              <a:ext uri="{FF2B5EF4-FFF2-40B4-BE49-F238E27FC236}">
                <a16:creationId xmlns:a16="http://schemas.microsoft.com/office/drawing/2014/main" id="{52A8AB50-7BAE-EA9D-AD9B-FA0C1E67F6B7}"/>
              </a:ext>
            </a:extLst>
          </p:cNvPr>
          <p:cNvGrpSpPr/>
          <p:nvPr/>
        </p:nvGrpSpPr>
        <p:grpSpPr>
          <a:xfrm>
            <a:off x="323951" y="2089331"/>
            <a:ext cx="1577627" cy="1324333"/>
            <a:chOff x="323950" y="2156566"/>
            <a:chExt cx="1402816" cy="1176416"/>
          </a:xfrm>
        </p:grpSpPr>
        <p:sp>
          <p:nvSpPr>
            <p:cNvPr id="52" name="object 22">
              <a:extLst>
                <a:ext uri="{FF2B5EF4-FFF2-40B4-BE49-F238E27FC236}">
                  <a16:creationId xmlns:a16="http://schemas.microsoft.com/office/drawing/2014/main" id="{DDF338E4-6D23-E1B8-D55C-95B339CF3712}"/>
                </a:ext>
              </a:extLst>
            </p:cNvPr>
            <p:cNvSpPr/>
            <p:nvPr/>
          </p:nvSpPr>
          <p:spPr>
            <a:xfrm>
              <a:off x="323950" y="2223806"/>
              <a:ext cx="1402816" cy="1056013"/>
            </a:xfrm>
            <a:custGeom>
              <a:avLst/>
              <a:gdLst/>
              <a:ahLst/>
              <a:cxnLst/>
              <a:rect l="l" t="t" r="r" b="b"/>
              <a:pathLst>
                <a:path w="1214754" h="1214755">
                  <a:moveTo>
                    <a:pt x="607275" y="0"/>
                  </a:moveTo>
                  <a:lnTo>
                    <a:pt x="559816" y="1827"/>
                  </a:lnTo>
                  <a:lnTo>
                    <a:pt x="513357" y="7218"/>
                  </a:lnTo>
                  <a:lnTo>
                    <a:pt x="468031" y="16038"/>
                  </a:lnTo>
                  <a:lnTo>
                    <a:pt x="423974" y="28152"/>
                  </a:lnTo>
                  <a:lnTo>
                    <a:pt x="381322" y="43425"/>
                  </a:lnTo>
                  <a:lnTo>
                    <a:pt x="340209" y="61723"/>
                  </a:lnTo>
                  <a:lnTo>
                    <a:pt x="300769" y="82909"/>
                  </a:lnTo>
                  <a:lnTo>
                    <a:pt x="263139" y="106849"/>
                  </a:lnTo>
                  <a:lnTo>
                    <a:pt x="227453" y="133409"/>
                  </a:lnTo>
                  <a:lnTo>
                    <a:pt x="193846" y="162452"/>
                  </a:lnTo>
                  <a:lnTo>
                    <a:pt x="162453" y="193844"/>
                  </a:lnTo>
                  <a:lnTo>
                    <a:pt x="133410" y="227451"/>
                  </a:lnTo>
                  <a:lnTo>
                    <a:pt x="106850" y="263136"/>
                  </a:lnTo>
                  <a:lnTo>
                    <a:pt x="82909" y="300766"/>
                  </a:lnTo>
                  <a:lnTo>
                    <a:pt x="61723" y="340204"/>
                  </a:lnTo>
                  <a:lnTo>
                    <a:pt x="43425" y="381316"/>
                  </a:lnTo>
                  <a:lnTo>
                    <a:pt x="28152" y="423968"/>
                  </a:lnTo>
                  <a:lnTo>
                    <a:pt x="16038" y="468023"/>
                  </a:lnTo>
                  <a:lnTo>
                    <a:pt x="7218" y="513347"/>
                  </a:lnTo>
                  <a:lnTo>
                    <a:pt x="1827" y="559806"/>
                  </a:lnTo>
                  <a:lnTo>
                    <a:pt x="0" y="607263"/>
                  </a:lnTo>
                  <a:lnTo>
                    <a:pt x="1827" y="654718"/>
                  </a:lnTo>
                  <a:lnTo>
                    <a:pt x="7218" y="701175"/>
                  </a:lnTo>
                  <a:lnTo>
                    <a:pt x="16038" y="746498"/>
                  </a:lnTo>
                  <a:lnTo>
                    <a:pt x="28152" y="790552"/>
                  </a:lnTo>
                  <a:lnTo>
                    <a:pt x="43425" y="833202"/>
                  </a:lnTo>
                  <a:lnTo>
                    <a:pt x="61723" y="874313"/>
                  </a:lnTo>
                  <a:lnTo>
                    <a:pt x="82909" y="913751"/>
                  </a:lnTo>
                  <a:lnTo>
                    <a:pt x="106850" y="951380"/>
                  </a:lnTo>
                  <a:lnTo>
                    <a:pt x="133410" y="987064"/>
                  </a:lnTo>
                  <a:lnTo>
                    <a:pt x="162453" y="1020670"/>
                  </a:lnTo>
                  <a:lnTo>
                    <a:pt x="193846" y="1052062"/>
                  </a:lnTo>
                  <a:lnTo>
                    <a:pt x="227453" y="1081105"/>
                  </a:lnTo>
                  <a:lnTo>
                    <a:pt x="263139" y="1107664"/>
                  </a:lnTo>
                  <a:lnTo>
                    <a:pt x="300769" y="1131604"/>
                  </a:lnTo>
                  <a:lnTo>
                    <a:pt x="340209" y="1152790"/>
                  </a:lnTo>
                  <a:lnTo>
                    <a:pt x="381322" y="1171088"/>
                  </a:lnTo>
                  <a:lnTo>
                    <a:pt x="423974" y="1186361"/>
                  </a:lnTo>
                  <a:lnTo>
                    <a:pt x="468031" y="1198475"/>
                  </a:lnTo>
                  <a:lnTo>
                    <a:pt x="513357" y="1207295"/>
                  </a:lnTo>
                  <a:lnTo>
                    <a:pt x="559816" y="1212686"/>
                  </a:lnTo>
                  <a:lnTo>
                    <a:pt x="607275" y="1214513"/>
                  </a:lnTo>
                  <a:lnTo>
                    <a:pt x="654731" y="1212686"/>
                  </a:lnTo>
                  <a:lnTo>
                    <a:pt x="701188" y="1207295"/>
                  </a:lnTo>
                  <a:lnTo>
                    <a:pt x="746510" y="1198475"/>
                  </a:lnTo>
                  <a:lnTo>
                    <a:pt x="790564" y="1186361"/>
                  </a:lnTo>
                  <a:lnTo>
                    <a:pt x="833215" y="1171088"/>
                  </a:lnTo>
                  <a:lnTo>
                    <a:pt x="874326" y="1152790"/>
                  </a:lnTo>
                  <a:lnTo>
                    <a:pt x="913764" y="1131604"/>
                  </a:lnTo>
                  <a:lnTo>
                    <a:pt x="951392" y="1107664"/>
                  </a:lnTo>
                  <a:lnTo>
                    <a:pt x="987077" y="1081105"/>
                  </a:lnTo>
                  <a:lnTo>
                    <a:pt x="1020683" y="1052062"/>
                  </a:lnTo>
                  <a:lnTo>
                    <a:pt x="1052075" y="1020670"/>
                  </a:lnTo>
                  <a:lnTo>
                    <a:pt x="1081118" y="987064"/>
                  </a:lnTo>
                  <a:lnTo>
                    <a:pt x="1107677" y="951380"/>
                  </a:lnTo>
                  <a:lnTo>
                    <a:pt x="1131617" y="913751"/>
                  </a:lnTo>
                  <a:lnTo>
                    <a:pt x="1152803" y="874313"/>
                  </a:lnTo>
                  <a:lnTo>
                    <a:pt x="1171100" y="833202"/>
                  </a:lnTo>
                  <a:lnTo>
                    <a:pt x="1186373" y="790552"/>
                  </a:lnTo>
                  <a:lnTo>
                    <a:pt x="1198488" y="746498"/>
                  </a:lnTo>
                  <a:lnTo>
                    <a:pt x="1207308" y="701175"/>
                  </a:lnTo>
                  <a:lnTo>
                    <a:pt x="1212699" y="654718"/>
                  </a:lnTo>
                  <a:lnTo>
                    <a:pt x="1214526" y="607263"/>
                  </a:lnTo>
                  <a:lnTo>
                    <a:pt x="1212699" y="559806"/>
                  </a:lnTo>
                  <a:lnTo>
                    <a:pt x="1207308" y="513347"/>
                  </a:lnTo>
                  <a:lnTo>
                    <a:pt x="1198488" y="468023"/>
                  </a:lnTo>
                  <a:lnTo>
                    <a:pt x="1186373" y="423968"/>
                  </a:lnTo>
                  <a:lnTo>
                    <a:pt x="1171100" y="381316"/>
                  </a:lnTo>
                  <a:lnTo>
                    <a:pt x="1152803" y="340204"/>
                  </a:lnTo>
                  <a:lnTo>
                    <a:pt x="1131617" y="300766"/>
                  </a:lnTo>
                  <a:lnTo>
                    <a:pt x="1107677" y="263136"/>
                  </a:lnTo>
                  <a:lnTo>
                    <a:pt x="1081118" y="227451"/>
                  </a:lnTo>
                  <a:lnTo>
                    <a:pt x="1052075" y="193844"/>
                  </a:lnTo>
                  <a:lnTo>
                    <a:pt x="1020683" y="162452"/>
                  </a:lnTo>
                  <a:lnTo>
                    <a:pt x="987077" y="133409"/>
                  </a:lnTo>
                  <a:lnTo>
                    <a:pt x="951392" y="106849"/>
                  </a:lnTo>
                  <a:lnTo>
                    <a:pt x="913764" y="82909"/>
                  </a:lnTo>
                  <a:lnTo>
                    <a:pt x="874326" y="61723"/>
                  </a:lnTo>
                  <a:lnTo>
                    <a:pt x="833215" y="43425"/>
                  </a:lnTo>
                  <a:lnTo>
                    <a:pt x="790564" y="28152"/>
                  </a:lnTo>
                  <a:lnTo>
                    <a:pt x="746510" y="16038"/>
                  </a:lnTo>
                  <a:lnTo>
                    <a:pt x="701188" y="7218"/>
                  </a:lnTo>
                  <a:lnTo>
                    <a:pt x="654731" y="1827"/>
                  </a:lnTo>
                  <a:lnTo>
                    <a:pt x="607275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 sz="1800"/>
            </a:p>
          </p:txBody>
        </p:sp>
        <p:grpSp>
          <p:nvGrpSpPr>
            <p:cNvPr id="54" name="Group 53">
              <a:extLst>
                <a:ext uri="{FF2B5EF4-FFF2-40B4-BE49-F238E27FC236}">
                  <a16:creationId xmlns:a16="http://schemas.microsoft.com/office/drawing/2014/main" id="{7103708B-AB3D-A232-6F57-069B49FC9025}"/>
                </a:ext>
              </a:extLst>
            </p:cNvPr>
            <p:cNvGrpSpPr/>
            <p:nvPr/>
          </p:nvGrpSpPr>
          <p:grpSpPr>
            <a:xfrm>
              <a:off x="404001" y="2156566"/>
              <a:ext cx="1321691" cy="1176416"/>
              <a:chOff x="8246745" y="8553450"/>
              <a:chExt cx="1214755" cy="1214755"/>
            </a:xfrm>
          </p:grpSpPr>
          <p:sp>
            <p:nvSpPr>
              <p:cNvPr id="55" name="object 23">
                <a:extLst>
                  <a:ext uri="{FF2B5EF4-FFF2-40B4-BE49-F238E27FC236}">
                    <a16:creationId xmlns:a16="http://schemas.microsoft.com/office/drawing/2014/main" id="{E5A9A3FC-9856-E5FF-279D-19E44723A0C6}"/>
                  </a:ext>
                </a:extLst>
              </p:cNvPr>
              <p:cNvSpPr/>
              <p:nvPr/>
            </p:nvSpPr>
            <p:spPr>
              <a:xfrm>
                <a:off x="8246745" y="8553450"/>
                <a:ext cx="1214755" cy="1214755"/>
              </a:xfrm>
              <a:custGeom>
                <a:avLst/>
                <a:gdLst/>
                <a:ahLst/>
                <a:cxnLst/>
                <a:rect l="l" t="t" r="r" b="b"/>
                <a:pathLst>
                  <a:path w="1214754" h="1214755">
                    <a:moveTo>
                      <a:pt x="1214526" y="607263"/>
                    </a:moveTo>
                    <a:lnTo>
                      <a:pt x="1212699" y="654718"/>
                    </a:lnTo>
                    <a:lnTo>
                      <a:pt x="1207308" y="701175"/>
                    </a:lnTo>
                    <a:lnTo>
                      <a:pt x="1198488" y="746498"/>
                    </a:lnTo>
                    <a:lnTo>
                      <a:pt x="1186373" y="790552"/>
                    </a:lnTo>
                    <a:lnTo>
                      <a:pt x="1171100" y="833202"/>
                    </a:lnTo>
                    <a:lnTo>
                      <a:pt x="1152803" y="874313"/>
                    </a:lnTo>
                    <a:lnTo>
                      <a:pt x="1131617" y="913751"/>
                    </a:lnTo>
                    <a:lnTo>
                      <a:pt x="1107677" y="951380"/>
                    </a:lnTo>
                    <a:lnTo>
                      <a:pt x="1081118" y="987064"/>
                    </a:lnTo>
                    <a:lnTo>
                      <a:pt x="1052075" y="1020670"/>
                    </a:lnTo>
                    <a:lnTo>
                      <a:pt x="1020683" y="1052062"/>
                    </a:lnTo>
                    <a:lnTo>
                      <a:pt x="987077" y="1081105"/>
                    </a:lnTo>
                    <a:lnTo>
                      <a:pt x="951392" y="1107664"/>
                    </a:lnTo>
                    <a:lnTo>
                      <a:pt x="913764" y="1131604"/>
                    </a:lnTo>
                    <a:lnTo>
                      <a:pt x="874326" y="1152790"/>
                    </a:lnTo>
                    <a:lnTo>
                      <a:pt x="833215" y="1171088"/>
                    </a:lnTo>
                    <a:lnTo>
                      <a:pt x="790564" y="1186361"/>
                    </a:lnTo>
                    <a:lnTo>
                      <a:pt x="746510" y="1198475"/>
                    </a:lnTo>
                    <a:lnTo>
                      <a:pt x="701188" y="1207295"/>
                    </a:lnTo>
                    <a:lnTo>
                      <a:pt x="654731" y="1212686"/>
                    </a:lnTo>
                    <a:lnTo>
                      <a:pt x="607275" y="1214513"/>
                    </a:lnTo>
                    <a:lnTo>
                      <a:pt x="559816" y="1212686"/>
                    </a:lnTo>
                    <a:lnTo>
                      <a:pt x="513357" y="1207295"/>
                    </a:lnTo>
                    <a:lnTo>
                      <a:pt x="468031" y="1198475"/>
                    </a:lnTo>
                    <a:lnTo>
                      <a:pt x="423974" y="1186361"/>
                    </a:lnTo>
                    <a:lnTo>
                      <a:pt x="381322" y="1171088"/>
                    </a:lnTo>
                    <a:lnTo>
                      <a:pt x="340209" y="1152790"/>
                    </a:lnTo>
                    <a:lnTo>
                      <a:pt x="300769" y="1131604"/>
                    </a:lnTo>
                    <a:lnTo>
                      <a:pt x="263139" y="1107664"/>
                    </a:lnTo>
                    <a:lnTo>
                      <a:pt x="227453" y="1081105"/>
                    </a:lnTo>
                    <a:lnTo>
                      <a:pt x="193846" y="1052062"/>
                    </a:lnTo>
                    <a:lnTo>
                      <a:pt x="162453" y="1020670"/>
                    </a:lnTo>
                    <a:lnTo>
                      <a:pt x="133410" y="987064"/>
                    </a:lnTo>
                    <a:lnTo>
                      <a:pt x="106850" y="951380"/>
                    </a:lnTo>
                    <a:lnTo>
                      <a:pt x="82909" y="913751"/>
                    </a:lnTo>
                    <a:lnTo>
                      <a:pt x="61723" y="874313"/>
                    </a:lnTo>
                    <a:lnTo>
                      <a:pt x="43425" y="833202"/>
                    </a:lnTo>
                    <a:lnTo>
                      <a:pt x="28152" y="790552"/>
                    </a:lnTo>
                    <a:lnTo>
                      <a:pt x="16038" y="746498"/>
                    </a:lnTo>
                    <a:lnTo>
                      <a:pt x="7218" y="701175"/>
                    </a:lnTo>
                    <a:lnTo>
                      <a:pt x="1827" y="654718"/>
                    </a:lnTo>
                    <a:lnTo>
                      <a:pt x="0" y="607263"/>
                    </a:lnTo>
                    <a:lnTo>
                      <a:pt x="1827" y="559806"/>
                    </a:lnTo>
                    <a:lnTo>
                      <a:pt x="7218" y="513347"/>
                    </a:lnTo>
                    <a:lnTo>
                      <a:pt x="16038" y="468023"/>
                    </a:lnTo>
                    <a:lnTo>
                      <a:pt x="28152" y="423968"/>
                    </a:lnTo>
                    <a:lnTo>
                      <a:pt x="43425" y="381316"/>
                    </a:lnTo>
                    <a:lnTo>
                      <a:pt x="61723" y="340204"/>
                    </a:lnTo>
                    <a:lnTo>
                      <a:pt x="82909" y="300766"/>
                    </a:lnTo>
                    <a:lnTo>
                      <a:pt x="106850" y="263136"/>
                    </a:lnTo>
                    <a:lnTo>
                      <a:pt x="133410" y="227451"/>
                    </a:lnTo>
                    <a:lnTo>
                      <a:pt x="162453" y="193844"/>
                    </a:lnTo>
                    <a:lnTo>
                      <a:pt x="193846" y="162452"/>
                    </a:lnTo>
                    <a:lnTo>
                      <a:pt x="227453" y="133409"/>
                    </a:lnTo>
                    <a:lnTo>
                      <a:pt x="263139" y="106849"/>
                    </a:lnTo>
                    <a:lnTo>
                      <a:pt x="300769" y="82909"/>
                    </a:lnTo>
                    <a:lnTo>
                      <a:pt x="340209" y="61723"/>
                    </a:lnTo>
                    <a:lnTo>
                      <a:pt x="381322" y="43425"/>
                    </a:lnTo>
                    <a:lnTo>
                      <a:pt x="423974" y="28152"/>
                    </a:lnTo>
                    <a:lnTo>
                      <a:pt x="468031" y="16038"/>
                    </a:lnTo>
                    <a:lnTo>
                      <a:pt x="513357" y="7218"/>
                    </a:lnTo>
                    <a:lnTo>
                      <a:pt x="559816" y="1827"/>
                    </a:lnTo>
                    <a:lnTo>
                      <a:pt x="607275" y="0"/>
                    </a:lnTo>
                    <a:lnTo>
                      <a:pt x="654731" y="1827"/>
                    </a:lnTo>
                    <a:lnTo>
                      <a:pt x="701188" y="7218"/>
                    </a:lnTo>
                    <a:lnTo>
                      <a:pt x="746510" y="16038"/>
                    </a:lnTo>
                    <a:lnTo>
                      <a:pt x="790564" y="28152"/>
                    </a:lnTo>
                    <a:lnTo>
                      <a:pt x="833215" y="43425"/>
                    </a:lnTo>
                    <a:lnTo>
                      <a:pt x="874326" y="61723"/>
                    </a:lnTo>
                    <a:lnTo>
                      <a:pt x="913764" y="82909"/>
                    </a:lnTo>
                    <a:lnTo>
                      <a:pt x="951392" y="106849"/>
                    </a:lnTo>
                    <a:lnTo>
                      <a:pt x="987077" y="133409"/>
                    </a:lnTo>
                    <a:lnTo>
                      <a:pt x="1020683" y="162452"/>
                    </a:lnTo>
                    <a:lnTo>
                      <a:pt x="1052075" y="193844"/>
                    </a:lnTo>
                    <a:lnTo>
                      <a:pt x="1081118" y="227451"/>
                    </a:lnTo>
                    <a:lnTo>
                      <a:pt x="1107677" y="263136"/>
                    </a:lnTo>
                    <a:lnTo>
                      <a:pt x="1131617" y="300766"/>
                    </a:lnTo>
                    <a:lnTo>
                      <a:pt x="1152803" y="340204"/>
                    </a:lnTo>
                    <a:lnTo>
                      <a:pt x="1171100" y="381316"/>
                    </a:lnTo>
                    <a:lnTo>
                      <a:pt x="1186373" y="423968"/>
                    </a:lnTo>
                    <a:lnTo>
                      <a:pt x="1198488" y="468023"/>
                    </a:lnTo>
                    <a:lnTo>
                      <a:pt x="1207308" y="513347"/>
                    </a:lnTo>
                    <a:lnTo>
                      <a:pt x="1212699" y="559806"/>
                    </a:lnTo>
                    <a:lnTo>
                      <a:pt x="1214526" y="607263"/>
                    </a:lnTo>
                    <a:close/>
                  </a:path>
                </a:pathLst>
              </a:custGeom>
              <a:ln w="143433">
                <a:solidFill>
                  <a:srgbClr val="E21D38"/>
                </a:solidFill>
              </a:ln>
            </p:spPr>
            <p:txBody>
              <a:bodyPr wrap="square" lIns="0" tIns="0" rIns="0" bIns="0" rtlCol="0"/>
              <a:lstStyle/>
              <a:p>
                <a:endParaRPr sz="1800"/>
              </a:p>
            </p:txBody>
          </p:sp>
          <p:sp>
            <p:nvSpPr>
              <p:cNvPr id="56" name="object 24">
                <a:extLst>
                  <a:ext uri="{FF2B5EF4-FFF2-40B4-BE49-F238E27FC236}">
                    <a16:creationId xmlns:a16="http://schemas.microsoft.com/office/drawing/2014/main" id="{D30208E1-B442-8AB7-C39E-FE11C5470CCF}"/>
                  </a:ext>
                </a:extLst>
              </p:cNvPr>
              <p:cNvSpPr txBox="1"/>
              <p:nvPr/>
            </p:nvSpPr>
            <p:spPr>
              <a:xfrm>
                <a:off x="8392160" y="8705850"/>
                <a:ext cx="921385" cy="873374"/>
              </a:xfrm>
              <a:prstGeom prst="rect">
                <a:avLst/>
              </a:prstGeom>
            </p:spPr>
            <p:txBody>
              <a:bodyPr vert="horz" wrap="square" lIns="0" tIns="12065" rIns="0" bIns="0" rtlCol="0">
                <a:spAutoFit/>
              </a:bodyPr>
              <a:lstStyle/>
              <a:p>
                <a:pPr marL="67946" marR="5081" indent="-55881" algn="ctr">
                  <a:lnSpc>
                    <a:spcPct val="100800"/>
                  </a:lnSpc>
                  <a:spcBef>
                    <a:spcPts val="95"/>
                  </a:spcBef>
                </a:pPr>
                <a:r>
                  <a:rPr lang="en-GB" sz="2001" b="1" spc="-64" dirty="0">
                    <a:solidFill>
                      <a:srgbClr val="231F20"/>
                    </a:solidFill>
                    <a:latin typeface="Verdana"/>
                    <a:cs typeface="Verdana"/>
                  </a:rPr>
                  <a:t>Year</a:t>
                </a:r>
                <a:r>
                  <a:rPr lang="en-GB" sz="2400" b="1" spc="-64" dirty="0">
                    <a:solidFill>
                      <a:srgbClr val="231F20"/>
                    </a:solidFill>
                    <a:latin typeface="Verdana"/>
                    <a:cs typeface="Verdana"/>
                  </a:rPr>
                  <a:t> </a:t>
                </a:r>
              </a:p>
              <a:p>
                <a:pPr marL="67946" marR="5081" indent="-55881" algn="ctr">
                  <a:lnSpc>
                    <a:spcPct val="100800"/>
                  </a:lnSpc>
                  <a:spcBef>
                    <a:spcPts val="95"/>
                  </a:spcBef>
                </a:pPr>
                <a:r>
                  <a:rPr lang="en-GB" sz="3599" b="1" spc="-64" dirty="0">
                    <a:solidFill>
                      <a:srgbClr val="231F20"/>
                    </a:solidFill>
                    <a:latin typeface="Verdana"/>
                    <a:cs typeface="Verdana"/>
                  </a:rPr>
                  <a:t>10</a:t>
                </a:r>
                <a:endParaRPr sz="4400" dirty="0">
                  <a:latin typeface="Verdana"/>
                  <a:cs typeface="Verdana"/>
                </a:endParaRPr>
              </a:p>
            </p:txBody>
          </p:sp>
        </p:grpSp>
      </p:grpSp>
      <p:sp>
        <p:nvSpPr>
          <p:cNvPr id="21" name="Rectangle 20">
            <a:extLst>
              <a:ext uri="{FF2B5EF4-FFF2-40B4-BE49-F238E27FC236}">
                <a16:creationId xmlns:a16="http://schemas.microsoft.com/office/drawing/2014/main" id="{10061F55-5FEA-7715-A5DA-83901B7531E1}"/>
              </a:ext>
            </a:extLst>
          </p:cNvPr>
          <p:cNvSpPr/>
          <p:nvPr/>
        </p:nvSpPr>
        <p:spPr>
          <a:xfrm>
            <a:off x="1501974" y="5243"/>
            <a:ext cx="11279596" cy="591640"/>
          </a:xfrm>
          <a:prstGeom prst="rect">
            <a:avLst/>
          </a:prstGeom>
          <a:solidFill>
            <a:schemeClr val="accent3">
              <a:lumMod val="50000"/>
            </a:schemeClr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8F583138-9EC1-FD41-7E62-AA777BDE572D}"/>
              </a:ext>
            </a:extLst>
          </p:cNvPr>
          <p:cNvSpPr txBox="1"/>
          <p:nvPr/>
        </p:nvSpPr>
        <p:spPr>
          <a:xfrm>
            <a:off x="2166755" y="-42865"/>
            <a:ext cx="9709046" cy="695575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GB" sz="2800" dirty="0">
                <a:solidFill>
                  <a:schemeClr val="bg1"/>
                </a:solidFill>
              </a:rPr>
              <a:t>THOMAS ALLEYNE`S HIGH SCHOOL</a:t>
            </a:r>
            <a:r>
              <a:rPr lang="en-GB" sz="3900" b="1" dirty="0">
                <a:solidFill>
                  <a:schemeClr val="bg1"/>
                </a:solidFill>
              </a:rPr>
              <a:t>:</a:t>
            </a:r>
            <a:r>
              <a:rPr lang="en-GB" sz="3900" dirty="0">
                <a:solidFill>
                  <a:schemeClr val="bg1"/>
                </a:solidFill>
              </a:rPr>
              <a:t> </a:t>
            </a:r>
            <a:r>
              <a:rPr lang="en-GB" sz="3900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 </a:t>
            </a:r>
            <a:r>
              <a:rPr lang="en-GB" sz="3900" b="1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MUSIC :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618762F3-63E0-5462-E010-EE8D22EAB227}"/>
              </a:ext>
            </a:extLst>
          </p:cNvPr>
          <p:cNvSpPr txBox="1"/>
          <p:nvPr/>
        </p:nvSpPr>
        <p:spPr>
          <a:xfrm>
            <a:off x="9572298" y="134556"/>
            <a:ext cx="3047684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400" kern="0" dirty="0">
                <a:solidFill>
                  <a:prstClr val="white"/>
                </a:solidFill>
              </a:rPr>
              <a:t>LEARNING JOURNEY</a:t>
            </a:r>
            <a:endParaRPr lang="en-GB" sz="2400" dirty="0"/>
          </a:p>
        </p:txBody>
      </p:sp>
      <p:grpSp>
        <p:nvGrpSpPr>
          <p:cNvPr id="64" name="Group 63">
            <a:extLst>
              <a:ext uri="{FF2B5EF4-FFF2-40B4-BE49-F238E27FC236}">
                <a16:creationId xmlns:a16="http://schemas.microsoft.com/office/drawing/2014/main" id="{B80FAA0F-945E-C6B9-E38F-2A3CD5FFC06B}"/>
              </a:ext>
            </a:extLst>
          </p:cNvPr>
          <p:cNvGrpSpPr/>
          <p:nvPr/>
        </p:nvGrpSpPr>
        <p:grpSpPr>
          <a:xfrm>
            <a:off x="-32404" y="-38860"/>
            <a:ext cx="2172519" cy="1996133"/>
            <a:chOff x="-178236" y="-157102"/>
            <a:chExt cx="2945574" cy="2764725"/>
          </a:xfrm>
        </p:grpSpPr>
        <p:grpSp>
          <p:nvGrpSpPr>
            <p:cNvPr id="24" name="Group 23">
              <a:extLst>
                <a:ext uri="{FF2B5EF4-FFF2-40B4-BE49-F238E27FC236}">
                  <a16:creationId xmlns:a16="http://schemas.microsoft.com/office/drawing/2014/main" id="{8C58AA16-DD1B-BD2B-407D-235AFB7D97EE}"/>
                </a:ext>
              </a:extLst>
            </p:cNvPr>
            <p:cNvGrpSpPr/>
            <p:nvPr/>
          </p:nvGrpSpPr>
          <p:grpSpPr>
            <a:xfrm>
              <a:off x="-178236" y="-157102"/>
              <a:ext cx="2945574" cy="2764725"/>
              <a:chOff x="90617" y="-162012"/>
              <a:chExt cx="3043759" cy="3047866"/>
            </a:xfrm>
          </p:grpSpPr>
          <p:sp>
            <p:nvSpPr>
              <p:cNvPr id="26" name="object 197">
                <a:extLst>
                  <a:ext uri="{FF2B5EF4-FFF2-40B4-BE49-F238E27FC236}">
                    <a16:creationId xmlns:a16="http://schemas.microsoft.com/office/drawing/2014/main" id="{89D1788D-9A8A-9DA3-465C-76385C5BCA74}"/>
                  </a:ext>
                </a:extLst>
              </p:cNvPr>
              <p:cNvSpPr/>
              <p:nvPr/>
            </p:nvSpPr>
            <p:spPr>
              <a:xfrm>
                <a:off x="90617" y="-162012"/>
                <a:ext cx="3043759" cy="3047866"/>
              </a:xfrm>
              <a:custGeom>
                <a:avLst/>
                <a:gdLst/>
                <a:ahLst/>
                <a:cxnLst/>
                <a:rect l="l" t="t" r="r" b="b"/>
                <a:pathLst>
                  <a:path w="995679" h="995679">
                    <a:moveTo>
                      <a:pt x="497700" y="0"/>
                    </a:moveTo>
                    <a:lnTo>
                      <a:pt x="449767" y="2278"/>
                    </a:lnTo>
                    <a:lnTo>
                      <a:pt x="403123" y="8974"/>
                    </a:lnTo>
                    <a:lnTo>
                      <a:pt x="357978" y="19879"/>
                    </a:lnTo>
                    <a:lnTo>
                      <a:pt x="314538" y="34785"/>
                    </a:lnTo>
                    <a:lnTo>
                      <a:pt x="273014" y="53483"/>
                    </a:lnTo>
                    <a:lnTo>
                      <a:pt x="233613" y="75764"/>
                    </a:lnTo>
                    <a:lnTo>
                      <a:pt x="196544" y="101421"/>
                    </a:lnTo>
                    <a:lnTo>
                      <a:pt x="162016" y="130243"/>
                    </a:lnTo>
                    <a:lnTo>
                      <a:pt x="130237" y="162023"/>
                    </a:lnTo>
                    <a:lnTo>
                      <a:pt x="101416" y="196552"/>
                    </a:lnTo>
                    <a:lnTo>
                      <a:pt x="75761" y="233622"/>
                    </a:lnTo>
                    <a:lnTo>
                      <a:pt x="53480" y="273024"/>
                    </a:lnTo>
                    <a:lnTo>
                      <a:pt x="34783" y="314549"/>
                    </a:lnTo>
                    <a:lnTo>
                      <a:pt x="19878" y="357989"/>
                    </a:lnTo>
                    <a:lnTo>
                      <a:pt x="8974" y="403136"/>
                    </a:lnTo>
                    <a:lnTo>
                      <a:pt x="2278" y="449779"/>
                    </a:lnTo>
                    <a:lnTo>
                      <a:pt x="0" y="497713"/>
                    </a:lnTo>
                    <a:lnTo>
                      <a:pt x="2278" y="545643"/>
                    </a:lnTo>
                    <a:lnTo>
                      <a:pt x="8974" y="592285"/>
                    </a:lnTo>
                    <a:lnTo>
                      <a:pt x="19878" y="637430"/>
                    </a:lnTo>
                    <a:lnTo>
                      <a:pt x="34783" y="680869"/>
                    </a:lnTo>
                    <a:lnTo>
                      <a:pt x="53480" y="722393"/>
                    </a:lnTo>
                    <a:lnTo>
                      <a:pt x="75761" y="761793"/>
                    </a:lnTo>
                    <a:lnTo>
                      <a:pt x="101416" y="798862"/>
                    </a:lnTo>
                    <a:lnTo>
                      <a:pt x="130237" y="833391"/>
                    </a:lnTo>
                    <a:lnTo>
                      <a:pt x="162016" y="865171"/>
                    </a:lnTo>
                    <a:lnTo>
                      <a:pt x="196544" y="893993"/>
                    </a:lnTo>
                    <a:lnTo>
                      <a:pt x="233613" y="919648"/>
                    </a:lnTo>
                    <a:lnTo>
                      <a:pt x="273014" y="941930"/>
                    </a:lnTo>
                    <a:lnTo>
                      <a:pt x="314538" y="960627"/>
                    </a:lnTo>
                    <a:lnTo>
                      <a:pt x="357978" y="975533"/>
                    </a:lnTo>
                    <a:lnTo>
                      <a:pt x="403123" y="986438"/>
                    </a:lnTo>
                    <a:lnTo>
                      <a:pt x="449767" y="993134"/>
                    </a:lnTo>
                    <a:lnTo>
                      <a:pt x="497700" y="995413"/>
                    </a:lnTo>
                    <a:lnTo>
                      <a:pt x="545633" y="993134"/>
                    </a:lnTo>
                    <a:lnTo>
                      <a:pt x="592277" y="986438"/>
                    </a:lnTo>
                    <a:lnTo>
                      <a:pt x="637423" y="975533"/>
                    </a:lnTo>
                    <a:lnTo>
                      <a:pt x="680863" y="960627"/>
                    </a:lnTo>
                    <a:lnTo>
                      <a:pt x="722388" y="941930"/>
                    </a:lnTo>
                    <a:lnTo>
                      <a:pt x="761790" y="919648"/>
                    </a:lnTo>
                    <a:lnTo>
                      <a:pt x="798860" y="893993"/>
                    </a:lnTo>
                    <a:lnTo>
                      <a:pt x="833389" y="865171"/>
                    </a:lnTo>
                    <a:lnTo>
                      <a:pt x="865169" y="833391"/>
                    </a:lnTo>
                    <a:lnTo>
                      <a:pt x="893992" y="798862"/>
                    </a:lnTo>
                    <a:lnTo>
                      <a:pt x="919648" y="761793"/>
                    </a:lnTo>
                    <a:lnTo>
                      <a:pt x="941929" y="722393"/>
                    </a:lnTo>
                    <a:lnTo>
                      <a:pt x="960627" y="680869"/>
                    </a:lnTo>
                    <a:lnTo>
                      <a:pt x="975533" y="637430"/>
                    </a:lnTo>
                    <a:lnTo>
                      <a:pt x="986438" y="592285"/>
                    </a:lnTo>
                    <a:lnTo>
                      <a:pt x="993134" y="545643"/>
                    </a:lnTo>
                    <a:lnTo>
                      <a:pt x="995413" y="497713"/>
                    </a:lnTo>
                    <a:lnTo>
                      <a:pt x="993134" y="449779"/>
                    </a:lnTo>
                    <a:lnTo>
                      <a:pt x="986438" y="403136"/>
                    </a:lnTo>
                    <a:lnTo>
                      <a:pt x="975533" y="357989"/>
                    </a:lnTo>
                    <a:lnTo>
                      <a:pt x="960627" y="314549"/>
                    </a:lnTo>
                    <a:lnTo>
                      <a:pt x="941929" y="273024"/>
                    </a:lnTo>
                    <a:lnTo>
                      <a:pt x="919648" y="233622"/>
                    </a:lnTo>
                    <a:lnTo>
                      <a:pt x="893992" y="196552"/>
                    </a:lnTo>
                    <a:lnTo>
                      <a:pt x="865169" y="162023"/>
                    </a:lnTo>
                    <a:lnTo>
                      <a:pt x="833389" y="130243"/>
                    </a:lnTo>
                    <a:lnTo>
                      <a:pt x="798860" y="101421"/>
                    </a:lnTo>
                    <a:lnTo>
                      <a:pt x="761790" y="75764"/>
                    </a:lnTo>
                    <a:lnTo>
                      <a:pt x="722388" y="53483"/>
                    </a:lnTo>
                    <a:lnTo>
                      <a:pt x="680863" y="34785"/>
                    </a:lnTo>
                    <a:lnTo>
                      <a:pt x="637423" y="19879"/>
                    </a:lnTo>
                    <a:lnTo>
                      <a:pt x="592277" y="8974"/>
                    </a:lnTo>
                    <a:lnTo>
                      <a:pt x="545633" y="2278"/>
                    </a:lnTo>
                    <a:lnTo>
                      <a:pt x="497700" y="0"/>
                    </a:lnTo>
                    <a:close/>
                  </a:path>
                </a:pathLst>
              </a:custGeom>
              <a:solidFill>
                <a:schemeClr val="accent3">
                  <a:lumMod val="60000"/>
                  <a:lumOff val="40000"/>
                </a:schemeClr>
              </a:solidFill>
            </p:spPr>
            <p:txBody>
              <a:bodyPr wrap="square" lIns="0" tIns="0" rIns="0" bIns="0" rtlCol="0"/>
              <a:lstStyle/>
              <a:p>
                <a:endParaRPr sz="1800"/>
              </a:p>
            </p:txBody>
          </p:sp>
          <p:sp>
            <p:nvSpPr>
              <p:cNvPr id="27" name="Text Box 2">
                <a:extLst>
                  <a:ext uri="{FF2B5EF4-FFF2-40B4-BE49-F238E27FC236}">
                    <a16:creationId xmlns:a16="http://schemas.microsoft.com/office/drawing/2014/main" id="{DCE2BC98-B166-242F-6444-2694B82B6579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 rot="3527615">
                <a:off x="774056" y="650146"/>
                <a:ext cx="1581390" cy="152544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rot="0" spcFirstLastPara="1" vert="horz" wrap="square" lIns="91440" tIns="45720" rIns="91440" bIns="45720" numCol="1" anchor="t" anchorCtr="0">
                <a:prstTxWarp prst="textCircle">
                  <a:avLst/>
                </a:prstTxWarp>
                <a:noAutofit/>
              </a:bodyPr>
              <a:lstStyle/>
              <a:p>
                <a:pPr>
                  <a:lnSpc>
                    <a:spcPct val="118000"/>
                  </a:lnSpc>
                  <a:spcAft>
                    <a:spcPts val="601"/>
                  </a:spcAft>
                </a:pPr>
                <a:r>
                  <a:rPr lang="en-GB" sz="2001" kern="1400" dirty="0">
                    <a:solidFill>
                      <a:srgbClr val="000000"/>
                    </a:solidFill>
                    <a:effectLst>
                      <a:outerShdw blurRad="38100" dist="19050" dir="2700000" algn="tl">
                        <a:schemeClr val="dk1">
                          <a:alpha val="40000"/>
                        </a:schemeClr>
                      </a:outerShdw>
                    </a:effectLst>
                    <a:latin typeface="Calibri" panose="020F0502020204030204" pitchFamily="34" charset="0"/>
                    <a:ea typeface="Times New Roman" panose="02020603050405020304" pitchFamily="18" charset="0"/>
                  </a:rPr>
                  <a:t>          </a:t>
                </a:r>
                <a:endParaRPr lang="en-GB" sz="1000" kern="1400" dirty="0">
                  <a:solidFill>
                    <a:srgbClr val="000000"/>
                  </a:solidFill>
                  <a:latin typeface="Calibri" panose="020F0502020204030204" pitchFamily="34" charset="0"/>
                  <a:ea typeface="Times New Roman" panose="02020603050405020304" pitchFamily="18" charset="0"/>
                </a:endParaRPr>
              </a:p>
              <a:p>
                <a:pPr>
                  <a:lnSpc>
                    <a:spcPct val="118000"/>
                  </a:lnSpc>
                  <a:spcAft>
                    <a:spcPts val="601"/>
                  </a:spcAft>
                </a:pPr>
                <a:r>
                  <a:rPr lang="en-GB" sz="1600" kern="1400" dirty="0">
                    <a:solidFill>
                      <a:srgbClr val="FFFFFF"/>
                    </a:solidFill>
                    <a:effectLst>
                      <a:outerShdw blurRad="38100" dist="19050" dir="2700000" algn="tl">
                        <a:schemeClr val="dk1">
                          <a:alpha val="40000"/>
                        </a:schemeClr>
                      </a:outerShdw>
                    </a:effectLst>
                    <a:latin typeface="Calibri" panose="020F0502020204030204" pitchFamily="34" charset="0"/>
                    <a:ea typeface="Times New Roman" panose="02020603050405020304" pitchFamily="18" charset="0"/>
                  </a:rPr>
                  <a:t>OPPORTUNITY</a:t>
                </a:r>
                <a:r>
                  <a:rPr lang="en-GB" sz="2400" kern="1400" dirty="0">
                    <a:solidFill>
                      <a:srgbClr val="FFFFFF"/>
                    </a:solidFill>
                    <a:effectLst>
                      <a:outerShdw blurRad="38100" dist="19050" dir="2700000" algn="tl">
                        <a:schemeClr val="dk1">
                          <a:alpha val="40000"/>
                        </a:schemeClr>
                      </a:outerShdw>
                    </a:effectLst>
                    <a:latin typeface="Calibri" panose="020F0502020204030204" pitchFamily="34" charset="0"/>
                    <a:ea typeface="Times New Roman" panose="02020603050405020304" pitchFamily="18" charset="0"/>
                  </a:rPr>
                  <a:t> </a:t>
                </a:r>
                <a:endParaRPr lang="en-GB" sz="1000" kern="1400" dirty="0">
                  <a:solidFill>
                    <a:srgbClr val="000000"/>
                  </a:solidFill>
                  <a:latin typeface="Calibri" panose="020F0502020204030204" pitchFamily="34" charset="0"/>
                  <a:ea typeface="Times New Roman" panose="02020603050405020304" pitchFamily="18" charset="0"/>
                </a:endParaRPr>
              </a:p>
              <a:p>
                <a:pPr>
                  <a:lnSpc>
                    <a:spcPct val="118000"/>
                  </a:lnSpc>
                  <a:spcAft>
                    <a:spcPts val="601"/>
                  </a:spcAft>
                </a:pPr>
                <a:r>
                  <a:rPr lang="en-GB" sz="1000" kern="1400" dirty="0">
                    <a:solidFill>
                      <a:srgbClr val="000000"/>
                    </a:solidFill>
                    <a:effectLst>
                      <a:outerShdw blurRad="38100" dist="19050" dir="2700000" algn="tl">
                        <a:schemeClr val="dk1">
                          <a:alpha val="40000"/>
                        </a:schemeClr>
                      </a:outerShdw>
                    </a:effectLst>
                    <a:latin typeface="Calibri" panose="020F0502020204030204" pitchFamily="34" charset="0"/>
                    <a:ea typeface="Times New Roman" panose="02020603050405020304" pitchFamily="18" charset="0"/>
                  </a:rPr>
                  <a:t> </a:t>
                </a:r>
                <a:endParaRPr lang="en-GB" sz="1000" kern="1400" dirty="0">
                  <a:solidFill>
                    <a:srgbClr val="000000"/>
                  </a:solidFill>
                  <a:latin typeface="Calibri" panose="020F0502020204030204" pitchFamily="34" charset="0"/>
                  <a:ea typeface="Times New Roman" panose="02020603050405020304" pitchFamily="18" charset="0"/>
                </a:endParaRPr>
              </a:p>
            </p:txBody>
          </p:sp>
          <p:pic>
            <p:nvPicPr>
              <p:cNvPr id="28" name="Picture 27" descr="Image result for tahs logo">
                <a:extLst>
                  <a:ext uri="{FF2B5EF4-FFF2-40B4-BE49-F238E27FC236}">
                    <a16:creationId xmlns:a16="http://schemas.microsoft.com/office/drawing/2014/main" id="{A141A2B7-A883-8D53-9744-6BDC0640E4D8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2" cstate="hqprint">
                <a:biLevel thresh="75000"/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backgroundRemoval t="0" b="100000" l="0" r="100000">
                            <a14:foregroundMark x1="39648" y1="31641" x2="39648" y2="83398"/>
                            <a14:foregroundMark x1="65625" y1="31641" x2="66211" y2="86523"/>
                            <a14:foregroundMark x1="67188" y1="22852" x2="55273" y2="82422"/>
                            <a14:foregroundMark x1="54688" y1="24414" x2="35547" y2="72070"/>
                            <a14:foregroundMark x1="43359" y1="17188" x2="31836" y2="51758"/>
                            <a14:foregroundMark x1="33398" y1="32031" x2="26172" y2="66406"/>
                            <a14:foregroundMark x1="31445" y1="32617" x2="29297" y2="71484"/>
                            <a14:foregroundMark x1="43945" y1="27930" x2="43359" y2="86523"/>
                            <a14:foregroundMark x1="52734" y1="38281" x2="53711" y2="86523"/>
                            <a14:foregroundMark x1="61914" y1="48633" x2="63477" y2="93750"/>
                            <a14:foregroundMark x1="75977" y1="30664" x2="67773" y2="82422"/>
                            <a14:foregroundMark x1="74414" y1="50781" x2="71875" y2="23242"/>
                            <a14:foregroundMark x1="69336" y1="17188" x2="69727" y2="32617"/>
                            <a14:foregroundMark x1="75977" y1="17578" x2="77539" y2="48242"/>
                            <a14:foregroundMark x1="80664" y1="41016" x2="79102" y2="37305"/>
                          </a14:backgroundRemoval>
                        </a14:imgEffect>
                        <a14:imgEffect>
                          <a14:artisticPencilSketch/>
                        </a14:imgEffect>
                        <a14:imgEffect>
                          <a14:brightnessContrast bright="20000" contrast="4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84904" y="230210"/>
                <a:ext cx="2162439" cy="2164291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29" name="Text Box 2">
                <a:extLst>
                  <a:ext uri="{FF2B5EF4-FFF2-40B4-BE49-F238E27FC236}">
                    <a16:creationId xmlns:a16="http://schemas.microsoft.com/office/drawing/2014/main" id="{03B225D1-355E-71A0-6E12-A6D36ED5BE0D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 rot="553308">
                <a:off x="629130" y="462559"/>
                <a:ext cx="1771171" cy="179815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rot="0" spcFirstLastPara="1" vert="horz" wrap="square" lIns="91440" tIns="45720" rIns="91440" bIns="45720" numCol="1" anchor="t" anchorCtr="0">
                <a:prstTxWarp prst="textArchDown">
                  <a:avLst>
                    <a:gd name="adj" fmla="val 87387"/>
                  </a:avLst>
                </a:prstTxWarp>
                <a:noAutofit/>
              </a:bodyPr>
              <a:lstStyle/>
              <a:p>
                <a:pPr>
                  <a:lnSpc>
                    <a:spcPct val="118000"/>
                  </a:lnSpc>
                  <a:spcAft>
                    <a:spcPts val="601"/>
                  </a:spcAft>
                </a:pPr>
                <a:r>
                  <a:rPr lang="en-GB" sz="1800" kern="1400" dirty="0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libri" panose="020F0502020204030204" pitchFamily="34" charset="0"/>
                    <a:ea typeface="Times New Roman" panose="02020603050405020304" pitchFamily="18" charset="0"/>
                  </a:rPr>
                  <a:t>          </a:t>
                </a:r>
                <a:endParaRPr lang="en-GB" sz="900" kern="14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alibri" panose="020F0502020204030204" pitchFamily="34" charset="0"/>
                  <a:ea typeface="Times New Roman" panose="02020603050405020304" pitchFamily="18" charset="0"/>
                </a:endParaRPr>
              </a:p>
              <a:p>
                <a:pPr>
                  <a:lnSpc>
                    <a:spcPct val="118000"/>
                  </a:lnSpc>
                  <a:spcAft>
                    <a:spcPts val="601"/>
                  </a:spcAft>
                </a:pPr>
                <a:r>
                  <a:rPr lang="en-GB" sz="1600" kern="1400" dirty="0">
                    <a:ln w="0"/>
                    <a:solidFill>
                      <a:schemeClr val="bg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libri" panose="020F0502020204030204" pitchFamily="34" charset="0"/>
                    <a:ea typeface="Times New Roman" panose="02020603050405020304" pitchFamily="18" charset="0"/>
                  </a:rPr>
                  <a:t>INDIVIDUALITY</a:t>
                </a:r>
                <a:endParaRPr lang="en-GB" sz="900" kern="1400" dirty="0">
                  <a:ln w="0"/>
                  <a:solidFill>
                    <a:schemeClr val="bg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alibri" panose="020F0502020204030204" pitchFamily="34" charset="0"/>
                  <a:ea typeface="Times New Roman" panose="02020603050405020304" pitchFamily="18" charset="0"/>
                </a:endParaRPr>
              </a:p>
              <a:p>
                <a:pPr>
                  <a:lnSpc>
                    <a:spcPct val="118000"/>
                  </a:lnSpc>
                  <a:spcAft>
                    <a:spcPts val="601"/>
                  </a:spcAft>
                </a:pPr>
                <a:r>
                  <a:rPr lang="en-GB" sz="900" kern="1400" dirty="0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libri" panose="020F0502020204030204" pitchFamily="34" charset="0"/>
                    <a:ea typeface="Times New Roman" panose="02020603050405020304" pitchFamily="18" charset="0"/>
                  </a:rPr>
                  <a:t> </a:t>
                </a:r>
              </a:p>
            </p:txBody>
          </p:sp>
          <p:sp>
            <p:nvSpPr>
              <p:cNvPr id="30" name="Text Box 2">
                <a:extLst>
                  <a:ext uri="{FF2B5EF4-FFF2-40B4-BE49-F238E27FC236}">
                    <a16:creationId xmlns:a16="http://schemas.microsoft.com/office/drawing/2014/main" id="{DCD70670-742B-A911-9356-7F4F255C0C50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 rot="12972025">
                <a:off x="391877" y="237657"/>
                <a:ext cx="2073910" cy="21272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rot="0" spcFirstLastPara="1" vert="horz" wrap="square" lIns="91440" tIns="45720" rIns="91440" bIns="45720" numCol="1" anchor="t" anchorCtr="0">
                <a:prstTxWarp prst="textArchDown">
                  <a:avLst>
                    <a:gd name="adj" fmla="val 87387"/>
                  </a:avLst>
                </a:prstTxWarp>
                <a:noAutofit/>
              </a:bodyPr>
              <a:lstStyle/>
              <a:p>
                <a:pPr>
                  <a:lnSpc>
                    <a:spcPct val="118000"/>
                  </a:lnSpc>
                  <a:spcAft>
                    <a:spcPts val="601"/>
                  </a:spcAft>
                </a:pPr>
                <a:r>
                  <a:rPr lang="en-GB" sz="1800" kern="1400" dirty="0">
                    <a:solidFill>
                      <a:schemeClr val="bg1"/>
                    </a:solidFill>
                    <a:effectLst>
                      <a:outerShdw blurRad="38100" dist="19050" dir="2700000" algn="tl">
                        <a:schemeClr val="dk1">
                          <a:alpha val="40000"/>
                        </a:schemeClr>
                      </a:outerShdw>
                    </a:effectLst>
                    <a:latin typeface="Calibri" panose="020F0502020204030204" pitchFamily="34" charset="0"/>
                    <a:ea typeface="Times New Roman" panose="02020603050405020304" pitchFamily="18" charset="0"/>
                  </a:rPr>
                  <a:t>          </a:t>
                </a:r>
                <a:endParaRPr lang="en-GB" sz="900" kern="1400" dirty="0">
                  <a:solidFill>
                    <a:schemeClr val="bg1"/>
                  </a:solidFill>
                  <a:latin typeface="Calibri" panose="020F0502020204030204" pitchFamily="34" charset="0"/>
                  <a:ea typeface="Times New Roman" panose="02020603050405020304" pitchFamily="18" charset="0"/>
                </a:endParaRPr>
              </a:p>
              <a:p>
                <a:pPr>
                  <a:lnSpc>
                    <a:spcPct val="118000"/>
                  </a:lnSpc>
                  <a:spcAft>
                    <a:spcPts val="601"/>
                  </a:spcAft>
                </a:pPr>
                <a:r>
                  <a:rPr lang="en-GB" sz="1600" kern="1400" dirty="0">
                    <a:solidFill>
                      <a:schemeClr val="bg1"/>
                    </a:solidFill>
                    <a:effectLst>
                      <a:outerShdw blurRad="38100" dist="19050" dir="2700000" algn="tl">
                        <a:schemeClr val="dk1">
                          <a:alpha val="40000"/>
                        </a:schemeClr>
                      </a:outerShdw>
                    </a:effectLst>
                    <a:latin typeface="Calibri" panose="020F0502020204030204" pitchFamily="34" charset="0"/>
                    <a:ea typeface="Times New Roman" panose="02020603050405020304" pitchFamily="18" charset="0"/>
                  </a:rPr>
                  <a:t>PROGRESS</a:t>
                </a:r>
                <a:endParaRPr lang="en-GB" sz="900" kern="1400" dirty="0">
                  <a:solidFill>
                    <a:schemeClr val="bg1"/>
                  </a:solidFill>
                  <a:latin typeface="Calibri" panose="020F0502020204030204" pitchFamily="34" charset="0"/>
                  <a:ea typeface="Times New Roman" panose="02020603050405020304" pitchFamily="18" charset="0"/>
                </a:endParaRPr>
              </a:p>
              <a:p>
                <a:pPr>
                  <a:lnSpc>
                    <a:spcPct val="118000"/>
                  </a:lnSpc>
                  <a:spcAft>
                    <a:spcPts val="601"/>
                  </a:spcAft>
                </a:pPr>
                <a:r>
                  <a:rPr lang="en-GB" sz="900" kern="1400" dirty="0">
                    <a:solidFill>
                      <a:schemeClr val="bg1"/>
                    </a:solidFill>
                    <a:effectLst>
                      <a:outerShdw blurRad="38100" dist="19050" dir="2700000" algn="tl">
                        <a:schemeClr val="dk1">
                          <a:alpha val="40000"/>
                        </a:schemeClr>
                      </a:outerShdw>
                    </a:effectLst>
                    <a:latin typeface="Calibri" panose="020F0502020204030204" pitchFamily="34" charset="0"/>
                    <a:ea typeface="Times New Roman" panose="02020603050405020304" pitchFamily="18" charset="0"/>
                  </a:rPr>
                  <a:t> </a:t>
                </a:r>
                <a:endParaRPr lang="en-GB" sz="900" kern="1400" dirty="0">
                  <a:solidFill>
                    <a:schemeClr val="bg1"/>
                  </a:solidFill>
                  <a:latin typeface="Calibri" panose="020F0502020204030204" pitchFamily="34" charset="0"/>
                  <a:ea typeface="Times New Roman" panose="02020603050405020304" pitchFamily="18" charset="0"/>
                </a:endParaRPr>
              </a:p>
            </p:txBody>
          </p:sp>
        </p:grpSp>
        <p:pic>
          <p:nvPicPr>
            <p:cNvPr id="38" name="Picture 37" descr="Icon&#10;&#10;Description automatically generated">
              <a:extLst>
                <a:ext uri="{FF2B5EF4-FFF2-40B4-BE49-F238E27FC236}">
                  <a16:creationId xmlns:a16="http://schemas.microsoft.com/office/drawing/2014/main" id="{397AE5B8-93EC-F4C3-218D-7314B1723785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1742" y="52072"/>
              <a:ext cx="2269275" cy="2169374"/>
            </a:xfrm>
            <a:prstGeom prst="rect">
              <a:avLst/>
            </a:prstGeom>
          </p:spPr>
        </p:pic>
      </p:grpSp>
      <p:grpSp>
        <p:nvGrpSpPr>
          <p:cNvPr id="101" name="Group 100">
            <a:extLst>
              <a:ext uri="{FF2B5EF4-FFF2-40B4-BE49-F238E27FC236}">
                <a16:creationId xmlns:a16="http://schemas.microsoft.com/office/drawing/2014/main" id="{9D7756D2-3529-F5DA-66B2-EF04EE1E09E5}"/>
              </a:ext>
            </a:extLst>
          </p:cNvPr>
          <p:cNvGrpSpPr/>
          <p:nvPr/>
        </p:nvGrpSpPr>
        <p:grpSpPr>
          <a:xfrm>
            <a:off x="10552143" y="8232670"/>
            <a:ext cx="1511642" cy="1277297"/>
            <a:chOff x="10955555" y="8326799"/>
            <a:chExt cx="1511642" cy="1277297"/>
          </a:xfrm>
        </p:grpSpPr>
        <p:sp>
          <p:nvSpPr>
            <p:cNvPr id="47" name="object 22">
              <a:extLst>
                <a:ext uri="{FF2B5EF4-FFF2-40B4-BE49-F238E27FC236}">
                  <a16:creationId xmlns:a16="http://schemas.microsoft.com/office/drawing/2014/main" id="{634C1F73-73C5-A2BE-A5D0-F9E5274A6FC3}"/>
                </a:ext>
              </a:extLst>
            </p:cNvPr>
            <p:cNvSpPr/>
            <p:nvPr/>
          </p:nvSpPr>
          <p:spPr>
            <a:xfrm>
              <a:off x="11033275" y="8326799"/>
              <a:ext cx="1433922" cy="1270235"/>
            </a:xfrm>
            <a:custGeom>
              <a:avLst/>
              <a:gdLst/>
              <a:ahLst/>
              <a:cxnLst/>
              <a:rect l="l" t="t" r="r" b="b"/>
              <a:pathLst>
                <a:path w="1214754" h="1214755">
                  <a:moveTo>
                    <a:pt x="607275" y="0"/>
                  </a:moveTo>
                  <a:lnTo>
                    <a:pt x="559816" y="1827"/>
                  </a:lnTo>
                  <a:lnTo>
                    <a:pt x="513357" y="7218"/>
                  </a:lnTo>
                  <a:lnTo>
                    <a:pt x="468031" y="16038"/>
                  </a:lnTo>
                  <a:lnTo>
                    <a:pt x="423974" y="28152"/>
                  </a:lnTo>
                  <a:lnTo>
                    <a:pt x="381322" y="43425"/>
                  </a:lnTo>
                  <a:lnTo>
                    <a:pt x="340209" y="61723"/>
                  </a:lnTo>
                  <a:lnTo>
                    <a:pt x="300769" y="82909"/>
                  </a:lnTo>
                  <a:lnTo>
                    <a:pt x="263139" y="106849"/>
                  </a:lnTo>
                  <a:lnTo>
                    <a:pt x="227453" y="133409"/>
                  </a:lnTo>
                  <a:lnTo>
                    <a:pt x="193846" y="162452"/>
                  </a:lnTo>
                  <a:lnTo>
                    <a:pt x="162453" y="193844"/>
                  </a:lnTo>
                  <a:lnTo>
                    <a:pt x="133410" y="227451"/>
                  </a:lnTo>
                  <a:lnTo>
                    <a:pt x="106850" y="263136"/>
                  </a:lnTo>
                  <a:lnTo>
                    <a:pt x="82909" y="300766"/>
                  </a:lnTo>
                  <a:lnTo>
                    <a:pt x="61723" y="340204"/>
                  </a:lnTo>
                  <a:lnTo>
                    <a:pt x="43425" y="381316"/>
                  </a:lnTo>
                  <a:lnTo>
                    <a:pt x="28152" y="423968"/>
                  </a:lnTo>
                  <a:lnTo>
                    <a:pt x="16038" y="468023"/>
                  </a:lnTo>
                  <a:lnTo>
                    <a:pt x="7218" y="513347"/>
                  </a:lnTo>
                  <a:lnTo>
                    <a:pt x="1827" y="559806"/>
                  </a:lnTo>
                  <a:lnTo>
                    <a:pt x="0" y="607263"/>
                  </a:lnTo>
                  <a:lnTo>
                    <a:pt x="1827" y="654718"/>
                  </a:lnTo>
                  <a:lnTo>
                    <a:pt x="7218" y="701175"/>
                  </a:lnTo>
                  <a:lnTo>
                    <a:pt x="16038" y="746498"/>
                  </a:lnTo>
                  <a:lnTo>
                    <a:pt x="28152" y="790552"/>
                  </a:lnTo>
                  <a:lnTo>
                    <a:pt x="43425" y="833202"/>
                  </a:lnTo>
                  <a:lnTo>
                    <a:pt x="61723" y="874313"/>
                  </a:lnTo>
                  <a:lnTo>
                    <a:pt x="82909" y="913751"/>
                  </a:lnTo>
                  <a:lnTo>
                    <a:pt x="106850" y="951380"/>
                  </a:lnTo>
                  <a:lnTo>
                    <a:pt x="133410" y="987064"/>
                  </a:lnTo>
                  <a:lnTo>
                    <a:pt x="162453" y="1020670"/>
                  </a:lnTo>
                  <a:lnTo>
                    <a:pt x="193846" y="1052062"/>
                  </a:lnTo>
                  <a:lnTo>
                    <a:pt x="227453" y="1081105"/>
                  </a:lnTo>
                  <a:lnTo>
                    <a:pt x="263139" y="1107664"/>
                  </a:lnTo>
                  <a:lnTo>
                    <a:pt x="300769" y="1131604"/>
                  </a:lnTo>
                  <a:lnTo>
                    <a:pt x="340209" y="1152790"/>
                  </a:lnTo>
                  <a:lnTo>
                    <a:pt x="381322" y="1171088"/>
                  </a:lnTo>
                  <a:lnTo>
                    <a:pt x="423974" y="1186361"/>
                  </a:lnTo>
                  <a:lnTo>
                    <a:pt x="468031" y="1198475"/>
                  </a:lnTo>
                  <a:lnTo>
                    <a:pt x="513357" y="1207295"/>
                  </a:lnTo>
                  <a:lnTo>
                    <a:pt x="559816" y="1212686"/>
                  </a:lnTo>
                  <a:lnTo>
                    <a:pt x="607275" y="1214513"/>
                  </a:lnTo>
                  <a:lnTo>
                    <a:pt x="654731" y="1212686"/>
                  </a:lnTo>
                  <a:lnTo>
                    <a:pt x="701188" y="1207295"/>
                  </a:lnTo>
                  <a:lnTo>
                    <a:pt x="746510" y="1198475"/>
                  </a:lnTo>
                  <a:lnTo>
                    <a:pt x="790564" y="1186361"/>
                  </a:lnTo>
                  <a:lnTo>
                    <a:pt x="833215" y="1171088"/>
                  </a:lnTo>
                  <a:lnTo>
                    <a:pt x="874326" y="1152790"/>
                  </a:lnTo>
                  <a:lnTo>
                    <a:pt x="913764" y="1131604"/>
                  </a:lnTo>
                  <a:lnTo>
                    <a:pt x="951392" y="1107664"/>
                  </a:lnTo>
                  <a:lnTo>
                    <a:pt x="987077" y="1081105"/>
                  </a:lnTo>
                  <a:lnTo>
                    <a:pt x="1020683" y="1052062"/>
                  </a:lnTo>
                  <a:lnTo>
                    <a:pt x="1052075" y="1020670"/>
                  </a:lnTo>
                  <a:lnTo>
                    <a:pt x="1081118" y="987064"/>
                  </a:lnTo>
                  <a:lnTo>
                    <a:pt x="1107677" y="951380"/>
                  </a:lnTo>
                  <a:lnTo>
                    <a:pt x="1131617" y="913751"/>
                  </a:lnTo>
                  <a:lnTo>
                    <a:pt x="1152803" y="874313"/>
                  </a:lnTo>
                  <a:lnTo>
                    <a:pt x="1171100" y="833202"/>
                  </a:lnTo>
                  <a:lnTo>
                    <a:pt x="1186373" y="790552"/>
                  </a:lnTo>
                  <a:lnTo>
                    <a:pt x="1198488" y="746498"/>
                  </a:lnTo>
                  <a:lnTo>
                    <a:pt x="1207308" y="701175"/>
                  </a:lnTo>
                  <a:lnTo>
                    <a:pt x="1212699" y="654718"/>
                  </a:lnTo>
                  <a:lnTo>
                    <a:pt x="1214526" y="607263"/>
                  </a:lnTo>
                  <a:lnTo>
                    <a:pt x="1212699" y="559806"/>
                  </a:lnTo>
                  <a:lnTo>
                    <a:pt x="1207308" y="513347"/>
                  </a:lnTo>
                  <a:lnTo>
                    <a:pt x="1198488" y="468023"/>
                  </a:lnTo>
                  <a:lnTo>
                    <a:pt x="1186373" y="423968"/>
                  </a:lnTo>
                  <a:lnTo>
                    <a:pt x="1171100" y="381316"/>
                  </a:lnTo>
                  <a:lnTo>
                    <a:pt x="1152803" y="340204"/>
                  </a:lnTo>
                  <a:lnTo>
                    <a:pt x="1131617" y="300766"/>
                  </a:lnTo>
                  <a:lnTo>
                    <a:pt x="1107677" y="263136"/>
                  </a:lnTo>
                  <a:lnTo>
                    <a:pt x="1081118" y="227451"/>
                  </a:lnTo>
                  <a:lnTo>
                    <a:pt x="1052075" y="193844"/>
                  </a:lnTo>
                  <a:lnTo>
                    <a:pt x="1020683" y="162452"/>
                  </a:lnTo>
                  <a:lnTo>
                    <a:pt x="987077" y="133409"/>
                  </a:lnTo>
                  <a:lnTo>
                    <a:pt x="951392" y="106849"/>
                  </a:lnTo>
                  <a:lnTo>
                    <a:pt x="913764" y="82909"/>
                  </a:lnTo>
                  <a:lnTo>
                    <a:pt x="874326" y="61723"/>
                  </a:lnTo>
                  <a:lnTo>
                    <a:pt x="833215" y="43425"/>
                  </a:lnTo>
                  <a:lnTo>
                    <a:pt x="790564" y="28152"/>
                  </a:lnTo>
                  <a:lnTo>
                    <a:pt x="746510" y="16038"/>
                  </a:lnTo>
                  <a:lnTo>
                    <a:pt x="701188" y="7218"/>
                  </a:lnTo>
                  <a:lnTo>
                    <a:pt x="654731" y="1827"/>
                  </a:lnTo>
                  <a:lnTo>
                    <a:pt x="607275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 sz="1800"/>
            </a:p>
          </p:txBody>
        </p:sp>
        <p:grpSp>
          <p:nvGrpSpPr>
            <p:cNvPr id="49" name="Group 48">
              <a:extLst>
                <a:ext uri="{FF2B5EF4-FFF2-40B4-BE49-F238E27FC236}">
                  <a16:creationId xmlns:a16="http://schemas.microsoft.com/office/drawing/2014/main" id="{EA338F83-725D-A2C5-685B-B94F26D7BA1E}"/>
                </a:ext>
              </a:extLst>
            </p:cNvPr>
            <p:cNvGrpSpPr/>
            <p:nvPr/>
          </p:nvGrpSpPr>
          <p:grpSpPr>
            <a:xfrm>
              <a:off x="10955555" y="8333861"/>
              <a:ext cx="1433922" cy="1270235"/>
              <a:chOff x="8383446" y="8553450"/>
              <a:chExt cx="1214755" cy="1214755"/>
            </a:xfrm>
          </p:grpSpPr>
          <p:sp>
            <p:nvSpPr>
              <p:cNvPr id="50" name="object 23">
                <a:extLst>
                  <a:ext uri="{FF2B5EF4-FFF2-40B4-BE49-F238E27FC236}">
                    <a16:creationId xmlns:a16="http://schemas.microsoft.com/office/drawing/2014/main" id="{B8015DEA-F651-B30B-93E7-FEC52F575520}"/>
                  </a:ext>
                </a:extLst>
              </p:cNvPr>
              <p:cNvSpPr/>
              <p:nvPr/>
            </p:nvSpPr>
            <p:spPr>
              <a:xfrm>
                <a:off x="8383446" y="8553450"/>
                <a:ext cx="1214755" cy="1214755"/>
              </a:xfrm>
              <a:custGeom>
                <a:avLst/>
                <a:gdLst/>
                <a:ahLst/>
                <a:cxnLst/>
                <a:rect l="l" t="t" r="r" b="b"/>
                <a:pathLst>
                  <a:path w="1214754" h="1214755">
                    <a:moveTo>
                      <a:pt x="1214526" y="607263"/>
                    </a:moveTo>
                    <a:lnTo>
                      <a:pt x="1212699" y="654718"/>
                    </a:lnTo>
                    <a:lnTo>
                      <a:pt x="1207308" y="701175"/>
                    </a:lnTo>
                    <a:lnTo>
                      <a:pt x="1198488" y="746498"/>
                    </a:lnTo>
                    <a:lnTo>
                      <a:pt x="1186373" y="790552"/>
                    </a:lnTo>
                    <a:lnTo>
                      <a:pt x="1171100" y="833202"/>
                    </a:lnTo>
                    <a:lnTo>
                      <a:pt x="1152803" y="874313"/>
                    </a:lnTo>
                    <a:lnTo>
                      <a:pt x="1131617" y="913751"/>
                    </a:lnTo>
                    <a:lnTo>
                      <a:pt x="1107677" y="951380"/>
                    </a:lnTo>
                    <a:lnTo>
                      <a:pt x="1081118" y="987064"/>
                    </a:lnTo>
                    <a:lnTo>
                      <a:pt x="1052075" y="1020670"/>
                    </a:lnTo>
                    <a:lnTo>
                      <a:pt x="1020683" y="1052062"/>
                    </a:lnTo>
                    <a:lnTo>
                      <a:pt x="987077" y="1081105"/>
                    </a:lnTo>
                    <a:lnTo>
                      <a:pt x="951392" y="1107664"/>
                    </a:lnTo>
                    <a:lnTo>
                      <a:pt x="913764" y="1131604"/>
                    </a:lnTo>
                    <a:lnTo>
                      <a:pt x="874326" y="1152790"/>
                    </a:lnTo>
                    <a:lnTo>
                      <a:pt x="833215" y="1171088"/>
                    </a:lnTo>
                    <a:lnTo>
                      <a:pt x="790564" y="1186361"/>
                    </a:lnTo>
                    <a:lnTo>
                      <a:pt x="746510" y="1198475"/>
                    </a:lnTo>
                    <a:lnTo>
                      <a:pt x="701188" y="1207295"/>
                    </a:lnTo>
                    <a:lnTo>
                      <a:pt x="654731" y="1212686"/>
                    </a:lnTo>
                    <a:lnTo>
                      <a:pt x="607275" y="1214513"/>
                    </a:lnTo>
                    <a:lnTo>
                      <a:pt x="559816" y="1212686"/>
                    </a:lnTo>
                    <a:lnTo>
                      <a:pt x="513357" y="1207295"/>
                    </a:lnTo>
                    <a:lnTo>
                      <a:pt x="468031" y="1198475"/>
                    </a:lnTo>
                    <a:lnTo>
                      <a:pt x="423974" y="1186361"/>
                    </a:lnTo>
                    <a:lnTo>
                      <a:pt x="381322" y="1171088"/>
                    </a:lnTo>
                    <a:lnTo>
                      <a:pt x="340209" y="1152790"/>
                    </a:lnTo>
                    <a:lnTo>
                      <a:pt x="300769" y="1131604"/>
                    </a:lnTo>
                    <a:lnTo>
                      <a:pt x="263139" y="1107664"/>
                    </a:lnTo>
                    <a:lnTo>
                      <a:pt x="227453" y="1081105"/>
                    </a:lnTo>
                    <a:lnTo>
                      <a:pt x="193846" y="1052062"/>
                    </a:lnTo>
                    <a:lnTo>
                      <a:pt x="162453" y="1020670"/>
                    </a:lnTo>
                    <a:lnTo>
                      <a:pt x="133410" y="987064"/>
                    </a:lnTo>
                    <a:lnTo>
                      <a:pt x="106850" y="951380"/>
                    </a:lnTo>
                    <a:lnTo>
                      <a:pt x="82909" y="913751"/>
                    </a:lnTo>
                    <a:lnTo>
                      <a:pt x="61723" y="874313"/>
                    </a:lnTo>
                    <a:lnTo>
                      <a:pt x="43425" y="833202"/>
                    </a:lnTo>
                    <a:lnTo>
                      <a:pt x="28152" y="790552"/>
                    </a:lnTo>
                    <a:lnTo>
                      <a:pt x="16038" y="746498"/>
                    </a:lnTo>
                    <a:lnTo>
                      <a:pt x="7218" y="701175"/>
                    </a:lnTo>
                    <a:lnTo>
                      <a:pt x="1827" y="654718"/>
                    </a:lnTo>
                    <a:lnTo>
                      <a:pt x="0" y="607263"/>
                    </a:lnTo>
                    <a:lnTo>
                      <a:pt x="1827" y="559806"/>
                    </a:lnTo>
                    <a:lnTo>
                      <a:pt x="7218" y="513347"/>
                    </a:lnTo>
                    <a:lnTo>
                      <a:pt x="16038" y="468023"/>
                    </a:lnTo>
                    <a:lnTo>
                      <a:pt x="28152" y="423968"/>
                    </a:lnTo>
                    <a:lnTo>
                      <a:pt x="43425" y="381316"/>
                    </a:lnTo>
                    <a:lnTo>
                      <a:pt x="61723" y="340204"/>
                    </a:lnTo>
                    <a:lnTo>
                      <a:pt x="82909" y="300766"/>
                    </a:lnTo>
                    <a:lnTo>
                      <a:pt x="106850" y="263136"/>
                    </a:lnTo>
                    <a:lnTo>
                      <a:pt x="133410" y="227451"/>
                    </a:lnTo>
                    <a:lnTo>
                      <a:pt x="162453" y="193844"/>
                    </a:lnTo>
                    <a:lnTo>
                      <a:pt x="193846" y="162452"/>
                    </a:lnTo>
                    <a:lnTo>
                      <a:pt x="227453" y="133409"/>
                    </a:lnTo>
                    <a:lnTo>
                      <a:pt x="263139" y="106849"/>
                    </a:lnTo>
                    <a:lnTo>
                      <a:pt x="300769" y="82909"/>
                    </a:lnTo>
                    <a:lnTo>
                      <a:pt x="340209" y="61723"/>
                    </a:lnTo>
                    <a:lnTo>
                      <a:pt x="381322" y="43425"/>
                    </a:lnTo>
                    <a:lnTo>
                      <a:pt x="423974" y="28152"/>
                    </a:lnTo>
                    <a:lnTo>
                      <a:pt x="468031" y="16038"/>
                    </a:lnTo>
                    <a:lnTo>
                      <a:pt x="513357" y="7218"/>
                    </a:lnTo>
                    <a:lnTo>
                      <a:pt x="559816" y="1827"/>
                    </a:lnTo>
                    <a:lnTo>
                      <a:pt x="607275" y="0"/>
                    </a:lnTo>
                    <a:lnTo>
                      <a:pt x="654731" y="1827"/>
                    </a:lnTo>
                    <a:lnTo>
                      <a:pt x="701188" y="7218"/>
                    </a:lnTo>
                    <a:lnTo>
                      <a:pt x="746510" y="16038"/>
                    </a:lnTo>
                    <a:lnTo>
                      <a:pt x="790564" y="28152"/>
                    </a:lnTo>
                    <a:lnTo>
                      <a:pt x="833215" y="43425"/>
                    </a:lnTo>
                    <a:lnTo>
                      <a:pt x="874326" y="61723"/>
                    </a:lnTo>
                    <a:lnTo>
                      <a:pt x="913764" y="82909"/>
                    </a:lnTo>
                    <a:lnTo>
                      <a:pt x="951392" y="106849"/>
                    </a:lnTo>
                    <a:lnTo>
                      <a:pt x="987077" y="133409"/>
                    </a:lnTo>
                    <a:lnTo>
                      <a:pt x="1020683" y="162452"/>
                    </a:lnTo>
                    <a:lnTo>
                      <a:pt x="1052075" y="193844"/>
                    </a:lnTo>
                    <a:lnTo>
                      <a:pt x="1081118" y="227451"/>
                    </a:lnTo>
                    <a:lnTo>
                      <a:pt x="1107677" y="263136"/>
                    </a:lnTo>
                    <a:lnTo>
                      <a:pt x="1131617" y="300766"/>
                    </a:lnTo>
                    <a:lnTo>
                      <a:pt x="1152803" y="340204"/>
                    </a:lnTo>
                    <a:lnTo>
                      <a:pt x="1171100" y="381316"/>
                    </a:lnTo>
                    <a:lnTo>
                      <a:pt x="1186373" y="423968"/>
                    </a:lnTo>
                    <a:lnTo>
                      <a:pt x="1198488" y="468023"/>
                    </a:lnTo>
                    <a:lnTo>
                      <a:pt x="1207308" y="513347"/>
                    </a:lnTo>
                    <a:lnTo>
                      <a:pt x="1212699" y="559806"/>
                    </a:lnTo>
                    <a:lnTo>
                      <a:pt x="1214526" y="607263"/>
                    </a:lnTo>
                    <a:close/>
                  </a:path>
                </a:pathLst>
              </a:custGeom>
              <a:ln w="143433">
                <a:solidFill>
                  <a:srgbClr val="E21D38"/>
                </a:solidFill>
              </a:ln>
            </p:spPr>
            <p:txBody>
              <a:bodyPr wrap="square" lIns="0" tIns="0" rIns="0" bIns="0" rtlCol="0"/>
              <a:lstStyle/>
              <a:p>
                <a:endParaRPr sz="1800"/>
              </a:p>
            </p:txBody>
          </p:sp>
          <p:sp>
            <p:nvSpPr>
              <p:cNvPr id="51" name="object 24">
                <a:extLst>
                  <a:ext uri="{FF2B5EF4-FFF2-40B4-BE49-F238E27FC236}">
                    <a16:creationId xmlns:a16="http://schemas.microsoft.com/office/drawing/2014/main" id="{3A1E0A0B-935E-B3D7-6F8F-68904B2B76D5}"/>
                  </a:ext>
                </a:extLst>
              </p:cNvPr>
              <p:cNvSpPr txBox="1"/>
              <p:nvPr/>
            </p:nvSpPr>
            <p:spPr>
              <a:xfrm>
                <a:off x="8528861" y="8680130"/>
                <a:ext cx="921385" cy="873374"/>
              </a:xfrm>
              <a:prstGeom prst="rect">
                <a:avLst/>
              </a:prstGeom>
            </p:spPr>
            <p:txBody>
              <a:bodyPr vert="horz" wrap="square" lIns="0" tIns="12065" rIns="0" bIns="0" rtlCol="0">
                <a:spAutoFit/>
              </a:bodyPr>
              <a:lstStyle/>
              <a:p>
                <a:pPr marL="67946" marR="5081" indent="-55881" algn="ctr">
                  <a:lnSpc>
                    <a:spcPct val="100800"/>
                  </a:lnSpc>
                  <a:spcBef>
                    <a:spcPts val="95"/>
                  </a:spcBef>
                </a:pPr>
                <a:r>
                  <a:rPr lang="en-GB" sz="2001" b="1" spc="-64" dirty="0">
                    <a:solidFill>
                      <a:srgbClr val="231F20"/>
                    </a:solidFill>
                    <a:latin typeface="Verdana"/>
                    <a:cs typeface="Verdana"/>
                  </a:rPr>
                  <a:t>Year</a:t>
                </a:r>
                <a:r>
                  <a:rPr lang="en-GB" sz="2400" b="1" spc="-64" dirty="0">
                    <a:solidFill>
                      <a:srgbClr val="231F20"/>
                    </a:solidFill>
                    <a:latin typeface="Verdana"/>
                    <a:cs typeface="Verdana"/>
                  </a:rPr>
                  <a:t> </a:t>
                </a:r>
              </a:p>
              <a:p>
                <a:pPr marL="67946" marR="5081" indent="-55881" algn="ctr">
                  <a:lnSpc>
                    <a:spcPct val="100800"/>
                  </a:lnSpc>
                  <a:spcBef>
                    <a:spcPts val="95"/>
                  </a:spcBef>
                </a:pPr>
                <a:r>
                  <a:rPr lang="en-GB" sz="3599" b="1" spc="-64" dirty="0">
                    <a:solidFill>
                      <a:srgbClr val="231F20"/>
                    </a:solidFill>
                    <a:latin typeface="Verdana"/>
                    <a:cs typeface="Verdana"/>
                  </a:rPr>
                  <a:t>9</a:t>
                </a:r>
                <a:endParaRPr sz="4400" dirty="0">
                  <a:latin typeface="Verdana"/>
                  <a:cs typeface="Verdana"/>
                </a:endParaRPr>
              </a:p>
            </p:txBody>
          </p:sp>
        </p:grp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7F22477E-51DE-5E6A-1BF9-7484AE712F31}"/>
              </a:ext>
            </a:extLst>
          </p:cNvPr>
          <p:cNvGrpSpPr/>
          <p:nvPr/>
        </p:nvGrpSpPr>
        <p:grpSpPr>
          <a:xfrm>
            <a:off x="5191211" y="8119638"/>
            <a:ext cx="2606746" cy="1717274"/>
            <a:chOff x="10927918" y="5497379"/>
            <a:chExt cx="2047081" cy="2797150"/>
          </a:xfrm>
        </p:grpSpPr>
        <p:sp>
          <p:nvSpPr>
            <p:cNvPr id="3" name="object 197">
              <a:extLst>
                <a:ext uri="{FF2B5EF4-FFF2-40B4-BE49-F238E27FC236}">
                  <a16:creationId xmlns:a16="http://schemas.microsoft.com/office/drawing/2014/main" id="{CA91D746-EDA0-39E5-9454-1B15C172FF69}"/>
                </a:ext>
              </a:extLst>
            </p:cNvPr>
            <p:cNvSpPr/>
            <p:nvPr/>
          </p:nvSpPr>
          <p:spPr>
            <a:xfrm>
              <a:off x="10958430" y="5570383"/>
              <a:ext cx="2016569" cy="2260339"/>
            </a:xfrm>
            <a:prstGeom prst="roundRect">
              <a:avLst/>
            </a:prstGeom>
            <a:solidFill>
              <a:schemeClr val="accent4">
                <a:lumMod val="75000"/>
              </a:schemeClr>
            </a:solidFill>
          </p:spPr>
          <p:txBody>
            <a:bodyPr wrap="square" lIns="0" tIns="0" rIns="0" bIns="0" rtlCol="0"/>
            <a:lstStyle/>
            <a:p>
              <a:endParaRPr sz="1800"/>
            </a:p>
          </p:txBody>
        </p:sp>
        <p:sp>
          <p:nvSpPr>
            <p:cNvPr id="8" name="object 184">
              <a:extLst>
                <a:ext uri="{FF2B5EF4-FFF2-40B4-BE49-F238E27FC236}">
                  <a16:creationId xmlns:a16="http://schemas.microsoft.com/office/drawing/2014/main" id="{34E0C7B2-DD1E-A8B0-1850-19DCA41E2BDB}"/>
                </a:ext>
              </a:extLst>
            </p:cNvPr>
            <p:cNvSpPr txBox="1"/>
            <p:nvPr/>
          </p:nvSpPr>
          <p:spPr>
            <a:xfrm>
              <a:off x="10927918" y="5497379"/>
              <a:ext cx="1914073" cy="2797150"/>
            </a:xfrm>
            <a:prstGeom prst="roundRect">
              <a:avLst/>
            </a:prstGeom>
            <a:noFill/>
            <a:ln w="12700">
              <a:noFill/>
            </a:ln>
          </p:spPr>
          <p:txBody>
            <a:bodyPr vert="horz" wrap="square" lIns="0" tIns="36000" rIns="0" bIns="0" rtlCol="0" anchor="t">
              <a:spAutoFit/>
            </a:bodyPr>
            <a:lstStyle/>
            <a:p>
              <a:pPr marL="94615" marR="86995" algn="ctr"/>
              <a:r>
                <a:rPr lang="en-GB" b="1" spc="-29" dirty="0">
                  <a:solidFill>
                    <a:schemeClr val="bg1"/>
                  </a:solidFill>
                  <a:latin typeface="Arial"/>
                  <a:cs typeface="Arial"/>
                </a:rPr>
                <a:t>Overarching statement</a:t>
              </a:r>
            </a:p>
            <a:p>
              <a:pPr marL="94615" marR="86995" algn="ctr"/>
              <a:r>
                <a:rPr lang="en-GB" sz="1050" b="1" spc="-29" dirty="0">
                  <a:solidFill>
                    <a:schemeClr val="bg1"/>
                  </a:solidFill>
                  <a:latin typeface="Arial"/>
                  <a:ea typeface="+mn-lt"/>
                  <a:cs typeface="Arial"/>
                </a:rPr>
                <a:t>Pupils are able to accurately describe effect in various genres of music and perform those effects in solo, pair, and group circumstances</a:t>
              </a:r>
              <a:endParaRPr lang="en-GB" sz="1050">
                <a:solidFill>
                  <a:schemeClr val="bg1"/>
                </a:solidFill>
                <a:ea typeface="Calibri"/>
                <a:cs typeface="Calibri"/>
              </a:endParaRPr>
            </a:p>
            <a:p>
              <a:pPr marL="94615" marR="86995" algn="ctr"/>
              <a:endParaRPr sz="1000" dirty="0">
                <a:solidFill>
                  <a:schemeClr val="bg1"/>
                </a:solidFill>
                <a:latin typeface="Arial"/>
                <a:cs typeface="Arial"/>
              </a:endParaRPr>
            </a:p>
          </p:txBody>
        </p:sp>
      </p:grpSp>
      <p:sp>
        <p:nvSpPr>
          <p:cNvPr id="12" name="object 273">
            <a:extLst>
              <a:ext uri="{FF2B5EF4-FFF2-40B4-BE49-F238E27FC236}">
                <a16:creationId xmlns:a16="http://schemas.microsoft.com/office/drawing/2014/main" id="{A121E73B-D59B-5693-11F4-57DC9BEFBF80}"/>
              </a:ext>
            </a:extLst>
          </p:cNvPr>
          <p:cNvSpPr txBox="1"/>
          <p:nvPr/>
        </p:nvSpPr>
        <p:spPr>
          <a:xfrm>
            <a:off x="7799731" y="7608911"/>
            <a:ext cx="2331132" cy="382155"/>
          </a:xfrm>
          <a:prstGeom prst="rect">
            <a:avLst/>
          </a:prstGeom>
        </p:spPr>
        <p:txBody>
          <a:bodyPr vert="horz" wrap="square" lIns="0" tIns="12699" rIns="0" bIns="0" rtlCol="0" anchor="t">
            <a:spAutoFit/>
          </a:bodyPr>
          <a:lstStyle/>
          <a:p>
            <a:r>
              <a:rPr lang="en-GB" sz="2400" b="1" dirty="0">
                <a:solidFill>
                  <a:schemeClr val="bg1"/>
                </a:solidFill>
                <a:latin typeface="Century Gothic"/>
              </a:rPr>
              <a:t>World Rhythms</a:t>
            </a:r>
            <a:endParaRPr lang="en-US" sz="2400">
              <a:solidFill>
                <a:schemeClr val="bg1"/>
              </a:solidFill>
              <a:ea typeface="Calibri"/>
              <a:cs typeface="Calibri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539F72A5-10F1-434C-B95F-7D94D6F2C303}"/>
              </a:ext>
            </a:extLst>
          </p:cNvPr>
          <p:cNvSpPr/>
          <p:nvPr/>
        </p:nvSpPr>
        <p:spPr>
          <a:xfrm>
            <a:off x="7297826" y="6425618"/>
            <a:ext cx="866423" cy="307777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pPr algn="ctr"/>
            <a:r>
              <a:rPr lang="en-GB" sz="1400" b="1" i="1" dirty="0">
                <a:solidFill>
                  <a:prstClr val="black"/>
                </a:solidFill>
                <a:latin typeface="Century Gothic"/>
              </a:rPr>
              <a:t>Samba</a:t>
            </a:r>
            <a:endParaRPr lang="en-US" sz="1200" dirty="0">
              <a:solidFill>
                <a:prstClr val="black"/>
              </a:solidFill>
              <a:ea typeface="Calibri" panose="020F0502020204030204"/>
              <a:cs typeface="Calibri" panose="020F0502020204030204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6CA9102B-DE23-9FCD-A314-38E79199469F}"/>
              </a:ext>
            </a:extLst>
          </p:cNvPr>
          <p:cNvSpPr/>
          <p:nvPr/>
        </p:nvSpPr>
        <p:spPr>
          <a:xfrm>
            <a:off x="7209292" y="5818568"/>
            <a:ext cx="1095023" cy="523220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pPr algn="ctr"/>
            <a:r>
              <a:rPr lang="en-GB" sz="1400" b="1" i="1" dirty="0">
                <a:solidFill>
                  <a:prstClr val="black"/>
                </a:solidFill>
                <a:latin typeface="Century Gothic"/>
              </a:rPr>
              <a:t>African Drumming</a:t>
            </a:r>
            <a:endParaRPr lang="en-US" sz="1200">
              <a:solidFill>
                <a:prstClr val="black"/>
              </a:solidFill>
              <a:ea typeface="Calibri" panose="020F0502020204030204"/>
              <a:cs typeface="Calibri" panose="020F0502020204030204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9D770152-2D43-02FA-45F0-CF7C6C2243BD}"/>
              </a:ext>
            </a:extLst>
          </p:cNvPr>
          <p:cNvSpPr/>
          <p:nvPr/>
        </p:nvSpPr>
        <p:spPr>
          <a:xfrm>
            <a:off x="7257484" y="6936606"/>
            <a:ext cx="1014341" cy="307777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pPr algn="ctr"/>
            <a:r>
              <a:rPr lang="en-GB" sz="1400" b="1" i="1" dirty="0">
                <a:solidFill>
                  <a:prstClr val="black"/>
                </a:solidFill>
                <a:latin typeface="Century Gothic"/>
              </a:rPr>
              <a:t>Calypso</a:t>
            </a:r>
            <a:endParaRPr lang="en-US" sz="1200" dirty="0">
              <a:solidFill>
                <a:prstClr val="black"/>
              </a:solidFill>
              <a:ea typeface="Calibri" panose="020F0502020204030204"/>
              <a:cs typeface="Calibri" panose="020F0502020204030204"/>
            </a:endParaRPr>
          </a:p>
        </p:txBody>
      </p:sp>
      <p:pic>
        <p:nvPicPr>
          <p:cNvPr id="6" name="Picture 5" descr="10 inch Pro Wide Top Djembe 40 cm | Drums for Schools">
            <a:extLst>
              <a:ext uri="{FF2B5EF4-FFF2-40B4-BE49-F238E27FC236}">
                <a16:creationId xmlns:a16="http://schemas.microsoft.com/office/drawing/2014/main" id="{EA2360B2-532B-2CC3-1B63-566B2C3D463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354233" y="6306669"/>
            <a:ext cx="1519519" cy="1573307"/>
          </a:xfrm>
          <a:prstGeom prst="rect">
            <a:avLst/>
          </a:prstGeom>
        </p:spPr>
      </p:pic>
      <p:pic>
        <p:nvPicPr>
          <p:cNvPr id="7" name="Picture 6" descr="DRUM CIRCLE – AFRICAN &amp; WORLD RHYTHMS – waterfordarts.com">
            <a:extLst>
              <a:ext uri="{FF2B5EF4-FFF2-40B4-BE49-F238E27FC236}">
                <a16:creationId xmlns:a16="http://schemas.microsoft.com/office/drawing/2014/main" id="{0E02ABC3-8CA7-5022-7E02-EBA3BAC7D59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215033" y="5769627"/>
            <a:ext cx="2449606" cy="1531285"/>
          </a:xfrm>
          <a:prstGeom prst="rect">
            <a:avLst/>
          </a:prstGeom>
          <a:ln>
            <a:solidFill>
              <a:srgbClr val="FF0000"/>
            </a:solidFill>
          </a:ln>
          <a:effectLst>
            <a:softEdge rad="112500"/>
          </a:effectLst>
        </p:spPr>
      </p:pic>
      <p:pic>
        <p:nvPicPr>
          <p:cNvPr id="9" name="Picture 8" descr="Rhythmic Pattern Dictation Trainer - Free download and install on Windows |  Microsoft Store">
            <a:extLst>
              <a:ext uri="{FF2B5EF4-FFF2-40B4-BE49-F238E27FC236}">
                <a16:creationId xmlns:a16="http://schemas.microsoft.com/office/drawing/2014/main" id="{FB4F7107-7574-422B-C302-9D99FF470D2C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1092703" y="5446898"/>
            <a:ext cx="1642782" cy="1087531"/>
          </a:xfrm>
          <a:prstGeom prst="rect">
            <a:avLst/>
          </a:prstGeom>
        </p:spPr>
      </p:pic>
      <p:pic>
        <p:nvPicPr>
          <p:cNvPr id="11" name="Picture 10" descr="What is samba music? | Twinkl Teaching Wiki - Twinkl">
            <a:extLst>
              <a:ext uri="{FF2B5EF4-FFF2-40B4-BE49-F238E27FC236}">
                <a16:creationId xmlns:a16="http://schemas.microsoft.com/office/drawing/2014/main" id="{7F74D520-ADF7-13EA-3A6F-ADAD54BAECBE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562038" y="5723404"/>
            <a:ext cx="1744757" cy="1717863"/>
          </a:xfrm>
          <a:prstGeom prst="rect">
            <a:avLst/>
          </a:prstGeom>
          <a:ln>
            <a:solidFill>
              <a:srgbClr val="FFC000"/>
            </a:solidFill>
          </a:ln>
          <a:effectLst>
            <a:softEdge rad="112500"/>
          </a:effectLst>
        </p:spPr>
      </p:pic>
      <p:sp>
        <p:nvSpPr>
          <p:cNvPr id="43" name="Rectangle 42">
            <a:extLst>
              <a:ext uri="{FF2B5EF4-FFF2-40B4-BE49-F238E27FC236}">
                <a16:creationId xmlns:a16="http://schemas.microsoft.com/office/drawing/2014/main" id="{7129C4C3-AE01-CDE6-80A4-8038AC510047}"/>
              </a:ext>
            </a:extLst>
          </p:cNvPr>
          <p:cNvSpPr/>
          <p:nvPr/>
        </p:nvSpPr>
        <p:spPr>
          <a:xfrm>
            <a:off x="-84609" y="6761794"/>
            <a:ext cx="1162258" cy="338554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pPr algn="ctr"/>
            <a:r>
              <a:rPr lang="en-GB" sz="1600" b="1" i="1" dirty="0">
                <a:solidFill>
                  <a:prstClr val="black"/>
                </a:solidFill>
                <a:latin typeface="Century Gothic"/>
              </a:rPr>
              <a:t>Notation</a:t>
            </a:r>
            <a:endParaRPr lang="en-US" sz="1600">
              <a:solidFill>
                <a:prstClr val="black"/>
              </a:solidFill>
              <a:ea typeface="Calibri" panose="020F0502020204030204"/>
              <a:cs typeface="Calibri" panose="020F0502020204030204"/>
            </a:endParaRPr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id="{B8691527-8661-63AA-82B2-8C4EF239C91F}"/>
              </a:ext>
            </a:extLst>
          </p:cNvPr>
          <p:cNvSpPr/>
          <p:nvPr/>
        </p:nvSpPr>
        <p:spPr>
          <a:xfrm>
            <a:off x="1897703" y="6343003"/>
            <a:ext cx="1095023" cy="338554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pPr algn="ctr"/>
            <a:r>
              <a:rPr lang="en-GB" sz="1600" b="1" i="1" dirty="0">
                <a:solidFill>
                  <a:prstClr val="black"/>
                </a:solidFill>
                <a:latin typeface="Century Gothic"/>
                <a:ea typeface="Calibri" panose="020F0502020204030204"/>
                <a:cs typeface="Calibri" panose="020F0502020204030204"/>
              </a:rPr>
              <a:t>Carols</a:t>
            </a:r>
          </a:p>
        </p:txBody>
      </p:sp>
      <p:sp>
        <p:nvSpPr>
          <p:cNvPr id="48" name="Rectangle 47">
            <a:extLst>
              <a:ext uri="{FF2B5EF4-FFF2-40B4-BE49-F238E27FC236}">
                <a16:creationId xmlns:a16="http://schemas.microsoft.com/office/drawing/2014/main" id="{61035BD0-56E3-1FD7-B778-6233E8EF4F69}"/>
              </a:ext>
            </a:extLst>
          </p:cNvPr>
          <p:cNvSpPr/>
          <p:nvPr/>
        </p:nvSpPr>
        <p:spPr>
          <a:xfrm>
            <a:off x="9518" y="8294758"/>
            <a:ext cx="2291810" cy="338554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pPr algn="ctr"/>
            <a:r>
              <a:rPr lang="en-GB" sz="1600" b="1" i="1" dirty="0">
                <a:solidFill>
                  <a:prstClr val="black"/>
                </a:solidFill>
                <a:latin typeface="Century Gothic"/>
              </a:rPr>
              <a:t>Keyboard Skills</a:t>
            </a:r>
            <a:endParaRPr lang="en-US" sz="1600" dirty="0">
              <a:solidFill>
                <a:prstClr val="black"/>
              </a:solidFill>
              <a:ea typeface="Calibri" panose="020F0502020204030204"/>
              <a:cs typeface="Calibri" panose="020F0502020204030204"/>
            </a:endParaRPr>
          </a:p>
        </p:txBody>
      </p:sp>
      <p:pic>
        <p:nvPicPr>
          <p:cNvPr id="53" name="Picture 52" descr="People Singing Christmas Carols Images – Browse 5,246 Stock Photos,  Vectors, and Video | Adobe Stock">
            <a:extLst>
              <a:ext uri="{FF2B5EF4-FFF2-40B4-BE49-F238E27FC236}">
                <a16:creationId xmlns:a16="http://schemas.microsoft.com/office/drawing/2014/main" id="{38C48ABC-BB76-1E8E-C9B8-5DF2855D95ED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850909" y="5845756"/>
            <a:ext cx="2383492" cy="138168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8" name="Picture 57" descr="Piano keyboard diagram – piano keyboard layout">
            <a:extLst>
              <a:ext uri="{FF2B5EF4-FFF2-40B4-BE49-F238E27FC236}">
                <a16:creationId xmlns:a16="http://schemas.microsoft.com/office/drawing/2014/main" id="{DB312B34-81D2-C44B-C4F9-C68FBC162D1E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0579" y="8714228"/>
            <a:ext cx="2581836" cy="726353"/>
          </a:xfrm>
          <a:prstGeom prst="rect">
            <a:avLst/>
          </a:prstGeom>
        </p:spPr>
      </p:pic>
      <p:pic>
        <p:nvPicPr>
          <p:cNvPr id="18" name="Picture 17" descr="Learn How to Read Sheet Music - Sheet Music Direct Blog">
            <a:extLst>
              <a:ext uri="{FF2B5EF4-FFF2-40B4-BE49-F238E27FC236}">
                <a16:creationId xmlns:a16="http://schemas.microsoft.com/office/drawing/2014/main" id="{E4609D80-6BFD-B9AA-50EC-C9E22D83B5E4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2887" y="7221910"/>
            <a:ext cx="1238250" cy="899273"/>
          </a:xfrm>
          <a:prstGeom prst="rect">
            <a:avLst/>
          </a:prstGeom>
        </p:spPr>
      </p:pic>
      <p:pic>
        <p:nvPicPr>
          <p:cNvPr id="23" name="Picture 22" descr="10 of the best Classical era composers - Classic FM">
            <a:extLst>
              <a:ext uri="{FF2B5EF4-FFF2-40B4-BE49-F238E27FC236}">
                <a16:creationId xmlns:a16="http://schemas.microsoft.com/office/drawing/2014/main" id="{85CE02C3-976F-E158-0AE3-8C6DDF71C5AA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546691" y="3349999"/>
            <a:ext cx="2056840" cy="151615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5" name="Rectangle 34">
            <a:extLst>
              <a:ext uri="{FF2B5EF4-FFF2-40B4-BE49-F238E27FC236}">
                <a16:creationId xmlns:a16="http://schemas.microsoft.com/office/drawing/2014/main" id="{906A0388-A668-0ADD-B568-CFE7A3E55112}"/>
              </a:ext>
            </a:extLst>
          </p:cNvPr>
          <p:cNvSpPr/>
          <p:nvPr/>
        </p:nvSpPr>
        <p:spPr>
          <a:xfrm>
            <a:off x="22967" y="3521052"/>
            <a:ext cx="1377410" cy="338554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pPr algn="ctr"/>
            <a:r>
              <a:rPr lang="en-GB" sz="1600" b="1" i="1" dirty="0">
                <a:solidFill>
                  <a:prstClr val="black"/>
                </a:solidFill>
                <a:latin typeface="Century Gothic"/>
              </a:rPr>
              <a:t>Composers</a:t>
            </a:r>
            <a:endParaRPr lang="en-US" sz="1600" dirty="0">
              <a:solidFill>
                <a:prstClr val="black"/>
              </a:solidFill>
              <a:ea typeface="Calibri" panose="020F0502020204030204"/>
              <a:cs typeface="Calibri" panose="020F0502020204030204"/>
            </a:endParaRPr>
          </a:p>
        </p:txBody>
      </p: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AA77C183-95C0-8C20-F9C9-FF3630555CA4}"/>
              </a:ext>
            </a:extLst>
          </p:cNvPr>
          <p:cNvSpPr/>
          <p:nvPr/>
        </p:nvSpPr>
        <p:spPr>
          <a:xfrm>
            <a:off x="2687997" y="4851255"/>
            <a:ext cx="2560958" cy="719017"/>
          </a:xfrm>
          <a:prstGeom prst="roundRect">
            <a:avLst/>
          </a:prstGeom>
          <a:solidFill>
            <a:srgbClr val="00B05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1" name="Picture 40" descr="The 4 Families of the Orchestra – Classical Music for Kids">
            <a:extLst>
              <a:ext uri="{FF2B5EF4-FFF2-40B4-BE49-F238E27FC236}">
                <a16:creationId xmlns:a16="http://schemas.microsoft.com/office/drawing/2014/main" id="{55E79F54-E152-4E92-A2A8-2A0EE2E84085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-1" y="3889889"/>
            <a:ext cx="1573308" cy="974254"/>
          </a:xfrm>
          <a:prstGeom prst="rect">
            <a:avLst/>
          </a:prstGeom>
        </p:spPr>
      </p:pic>
      <p:sp>
        <p:nvSpPr>
          <p:cNvPr id="61" name="Rectangle 60">
            <a:extLst>
              <a:ext uri="{FF2B5EF4-FFF2-40B4-BE49-F238E27FC236}">
                <a16:creationId xmlns:a16="http://schemas.microsoft.com/office/drawing/2014/main" id="{D303EF76-C288-B83A-A059-E92A17EBFA1E}"/>
              </a:ext>
            </a:extLst>
          </p:cNvPr>
          <p:cNvSpPr/>
          <p:nvPr/>
        </p:nvSpPr>
        <p:spPr>
          <a:xfrm>
            <a:off x="-30823" y="4865757"/>
            <a:ext cx="1377410" cy="338554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pPr algn="ctr"/>
            <a:r>
              <a:rPr lang="en-GB" sz="1600" b="1" i="1" dirty="0">
                <a:solidFill>
                  <a:prstClr val="black"/>
                </a:solidFill>
                <a:latin typeface="Century Gothic"/>
              </a:rPr>
              <a:t>Orchestra</a:t>
            </a:r>
            <a:endParaRPr lang="en-US" sz="1600" dirty="0">
              <a:solidFill>
                <a:prstClr val="black"/>
              </a:solidFill>
              <a:ea typeface="Calibri" panose="020F0502020204030204"/>
              <a:cs typeface="Calibri" panose="020F0502020204030204"/>
            </a:endParaRPr>
          </a:p>
        </p:txBody>
      </p:sp>
      <p:sp>
        <p:nvSpPr>
          <p:cNvPr id="67" name="Rectangle 66">
            <a:extLst>
              <a:ext uri="{FF2B5EF4-FFF2-40B4-BE49-F238E27FC236}">
                <a16:creationId xmlns:a16="http://schemas.microsoft.com/office/drawing/2014/main" id="{4CDEF56C-F505-588B-37A3-2C71893327C3}"/>
              </a:ext>
            </a:extLst>
          </p:cNvPr>
          <p:cNvSpPr/>
          <p:nvPr/>
        </p:nvSpPr>
        <p:spPr>
          <a:xfrm>
            <a:off x="6141378" y="3117640"/>
            <a:ext cx="1377410" cy="584775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pPr algn="ctr"/>
            <a:r>
              <a:rPr lang="en-GB" sz="1600" b="1" i="1" dirty="0">
                <a:solidFill>
                  <a:prstClr val="black"/>
                </a:solidFill>
                <a:latin typeface="Century Gothic"/>
              </a:rPr>
              <a:t>History of the Blues</a:t>
            </a:r>
            <a:endParaRPr lang="en-US" sz="1600" dirty="0">
              <a:solidFill>
                <a:prstClr val="black"/>
              </a:solidFill>
              <a:ea typeface="Calibri" panose="020F0502020204030204"/>
              <a:cs typeface="Calibri" panose="020F0502020204030204"/>
            </a:endParaRPr>
          </a:p>
        </p:txBody>
      </p:sp>
      <p:sp>
        <p:nvSpPr>
          <p:cNvPr id="68" name="Rectangle 67">
            <a:extLst>
              <a:ext uri="{FF2B5EF4-FFF2-40B4-BE49-F238E27FC236}">
                <a16:creationId xmlns:a16="http://schemas.microsoft.com/office/drawing/2014/main" id="{1CAA896B-8552-B0DF-E318-9A2B8E41D5AB}"/>
              </a:ext>
            </a:extLst>
          </p:cNvPr>
          <p:cNvSpPr/>
          <p:nvPr/>
        </p:nvSpPr>
        <p:spPr>
          <a:xfrm>
            <a:off x="7620554" y="3117639"/>
            <a:ext cx="1377410" cy="584775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pPr algn="ctr"/>
            <a:r>
              <a:rPr lang="en-GB" sz="1600" b="1" i="1" dirty="0">
                <a:solidFill>
                  <a:prstClr val="black"/>
                </a:solidFill>
                <a:latin typeface="Century Gothic"/>
              </a:rPr>
              <a:t>Features of the Blues</a:t>
            </a:r>
            <a:endParaRPr lang="en-US" sz="1600" dirty="0">
              <a:solidFill>
                <a:prstClr val="black"/>
              </a:solidFill>
              <a:ea typeface="Calibri" panose="020F0502020204030204"/>
              <a:cs typeface="Calibri" panose="020F0502020204030204"/>
            </a:endParaRPr>
          </a:p>
        </p:txBody>
      </p:sp>
      <p:sp>
        <p:nvSpPr>
          <p:cNvPr id="69" name="Rectangle 68">
            <a:extLst>
              <a:ext uri="{FF2B5EF4-FFF2-40B4-BE49-F238E27FC236}">
                <a16:creationId xmlns:a16="http://schemas.microsoft.com/office/drawing/2014/main" id="{71131C67-3E50-A3A1-9BFF-3F3977B1C66B}"/>
              </a:ext>
            </a:extLst>
          </p:cNvPr>
          <p:cNvSpPr/>
          <p:nvPr/>
        </p:nvSpPr>
        <p:spPr>
          <a:xfrm>
            <a:off x="9180412" y="3117638"/>
            <a:ext cx="1377410" cy="584775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pPr algn="ctr"/>
            <a:r>
              <a:rPr lang="en-GB" sz="1600" b="1" i="1" dirty="0">
                <a:solidFill>
                  <a:prstClr val="black"/>
                </a:solidFill>
                <a:latin typeface="Century Gothic"/>
              </a:rPr>
              <a:t>Instruments of the Blues</a:t>
            </a:r>
            <a:endParaRPr lang="en-US" sz="1600" dirty="0">
              <a:solidFill>
                <a:prstClr val="black"/>
              </a:solidFill>
              <a:ea typeface="Calibri" panose="020F0502020204030204"/>
              <a:cs typeface="Calibri" panose="020F0502020204030204"/>
            </a:endParaRPr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D3C693E6-D160-A994-07B9-2F1C45CD17B0}"/>
              </a:ext>
            </a:extLst>
          </p:cNvPr>
          <p:cNvSpPr/>
          <p:nvPr/>
        </p:nvSpPr>
        <p:spPr>
          <a:xfrm>
            <a:off x="2486292" y="7513773"/>
            <a:ext cx="2749216" cy="571100"/>
          </a:xfrm>
          <a:prstGeom prst="roundRect">
            <a:avLst/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0" name="Picture 69" descr="Blue To The Bone: The History Of The Blues &amp; The Relevance Of The Blues  Today With Racism &amp; Its Impact On Modern Music | by Gaurav Krishnan | The  Music Magnet | Medium">
            <a:extLst>
              <a:ext uri="{FF2B5EF4-FFF2-40B4-BE49-F238E27FC236}">
                <a16:creationId xmlns:a16="http://schemas.microsoft.com/office/drawing/2014/main" id="{1EAD61DE-F7B1-787C-2685-239C7AF468AE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6170518" y="3690378"/>
            <a:ext cx="2074209" cy="122536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1" name="Picture 70" descr="Chicago Blues Bands &amp; Musicians — Stitely Music">
            <a:extLst>
              <a:ext uri="{FF2B5EF4-FFF2-40B4-BE49-F238E27FC236}">
                <a16:creationId xmlns:a16="http://schemas.microsoft.com/office/drawing/2014/main" id="{166077C8-D2AE-7D6F-DE77-39C9E9AA3A8D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8364071" y="3631071"/>
            <a:ext cx="1936376" cy="120950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3" name="Rectangle 72">
            <a:extLst>
              <a:ext uri="{FF2B5EF4-FFF2-40B4-BE49-F238E27FC236}">
                <a16:creationId xmlns:a16="http://schemas.microsoft.com/office/drawing/2014/main" id="{D2CA05DF-7C24-45DF-FD7F-44C03B5BFB30}"/>
              </a:ext>
            </a:extLst>
          </p:cNvPr>
          <p:cNvSpPr/>
          <p:nvPr/>
        </p:nvSpPr>
        <p:spPr>
          <a:xfrm>
            <a:off x="6396870" y="697168"/>
            <a:ext cx="1458092" cy="338554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pPr algn="ctr"/>
            <a:r>
              <a:rPr lang="en-GB" sz="1600" b="1" i="1" dirty="0">
                <a:solidFill>
                  <a:prstClr val="black"/>
                </a:solidFill>
                <a:latin typeface="Century Gothic"/>
              </a:rPr>
              <a:t>Icons of Pop</a:t>
            </a:r>
            <a:endParaRPr lang="en-GB" sz="1600" b="1" i="1" dirty="0">
              <a:solidFill>
                <a:prstClr val="black"/>
              </a:solidFill>
              <a:latin typeface="Century Gothic"/>
              <a:ea typeface="Calibri" panose="020F0502020204030204"/>
              <a:cs typeface="Calibri" panose="020F0502020204030204"/>
            </a:endParaRPr>
          </a:p>
        </p:txBody>
      </p:sp>
      <p:sp>
        <p:nvSpPr>
          <p:cNvPr id="74" name="Rectangle 73">
            <a:extLst>
              <a:ext uri="{FF2B5EF4-FFF2-40B4-BE49-F238E27FC236}">
                <a16:creationId xmlns:a16="http://schemas.microsoft.com/office/drawing/2014/main" id="{F5BD0FD1-0FF9-B9E9-FBFD-9050045715DB}"/>
              </a:ext>
            </a:extLst>
          </p:cNvPr>
          <p:cNvSpPr/>
          <p:nvPr/>
        </p:nvSpPr>
        <p:spPr>
          <a:xfrm>
            <a:off x="9664506" y="670275"/>
            <a:ext cx="1377410" cy="584775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pPr algn="ctr"/>
            <a:r>
              <a:rPr lang="en-GB" sz="1600" b="1" i="1" dirty="0">
                <a:solidFill>
                  <a:prstClr val="black"/>
                </a:solidFill>
                <a:latin typeface="Century Gothic"/>
              </a:rPr>
              <a:t>Band Workshop</a:t>
            </a:r>
            <a:endParaRPr lang="en-GB" sz="1600" b="1" i="1" dirty="0">
              <a:solidFill>
                <a:prstClr val="black"/>
              </a:solidFill>
              <a:latin typeface="Century Gothic"/>
              <a:ea typeface="Calibri" panose="020F0502020204030204"/>
              <a:cs typeface="Calibri" panose="020F0502020204030204"/>
            </a:endParaRPr>
          </a:p>
        </p:txBody>
      </p:sp>
      <p:pic>
        <p:nvPicPr>
          <p:cNvPr id="82" name="Picture 81" descr="Group Of Different Musical Instruments, Musical, Transparent, Instruments  PNG Transparent Image and Clipart for Free Download">
            <a:extLst>
              <a:ext uri="{FF2B5EF4-FFF2-40B4-BE49-F238E27FC236}">
                <a16:creationId xmlns:a16="http://schemas.microsoft.com/office/drawing/2014/main" id="{5C0E4283-F713-9362-843A-31A8D510CDA5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-80682" y="4948518"/>
            <a:ext cx="1586754" cy="1653989"/>
          </a:xfrm>
          <a:prstGeom prst="rect">
            <a:avLst/>
          </a:prstGeom>
        </p:spPr>
      </p:pic>
      <p:pic>
        <p:nvPicPr>
          <p:cNvPr id="83" name="Picture 82" descr="Nile Rodgers - International Music &amp; Entertainment Artists Booking Agency">
            <a:extLst>
              <a:ext uri="{FF2B5EF4-FFF2-40B4-BE49-F238E27FC236}">
                <a16:creationId xmlns:a16="http://schemas.microsoft.com/office/drawing/2014/main" id="{3DBED833-F7F7-382E-F320-A1E84F06E0B3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10125635" y="309283"/>
            <a:ext cx="2743200" cy="2743200"/>
          </a:xfrm>
          <a:prstGeom prst="rect">
            <a:avLst/>
          </a:prstGeom>
        </p:spPr>
      </p:pic>
      <p:pic>
        <p:nvPicPr>
          <p:cNvPr id="84" name="Picture 83" descr="Band Workshops | Intermediate | The Music Works">
            <a:extLst>
              <a:ext uri="{FF2B5EF4-FFF2-40B4-BE49-F238E27FC236}">
                <a16:creationId xmlns:a16="http://schemas.microsoft.com/office/drawing/2014/main" id="{D316C319-B418-4E01-31D1-11D2685448C2}"/>
              </a:ext>
            </a:extLst>
      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9157447" y="1129133"/>
            <a:ext cx="2286000" cy="119762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5" name="Picture 84" descr="And finally… Elvis has left the building | Scottish Financial News">
            <a:extLst>
              <a:ext uri="{FF2B5EF4-FFF2-40B4-BE49-F238E27FC236}">
                <a16:creationId xmlns:a16="http://schemas.microsoft.com/office/drawing/2014/main" id="{C583737E-C886-4C14-C674-076D5AEC1625}"/>
              </a:ext>
            </a:extLst>
          </p:cNvPr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5836023" y="637112"/>
            <a:ext cx="1304364" cy="1697575"/>
          </a:xfrm>
          <a:prstGeom prst="rect">
            <a:avLst/>
          </a:prstGeom>
        </p:spPr>
      </p:pic>
      <p:pic>
        <p:nvPicPr>
          <p:cNvPr id="88" name="Picture 87" descr="Michael Jackson PNG transparent image download, size: 473x632px">
            <a:extLst>
              <a:ext uri="{FF2B5EF4-FFF2-40B4-BE49-F238E27FC236}">
                <a16:creationId xmlns:a16="http://schemas.microsoft.com/office/drawing/2014/main" id="{BF64DFF5-EF35-1156-A5BB-32E8F0E78860}"/>
              </a:ext>
            </a:extLst>
          </p:cNvPr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6889230" y="964321"/>
            <a:ext cx="1008529" cy="1312098"/>
          </a:xfrm>
          <a:prstGeom prst="rect">
            <a:avLst/>
          </a:prstGeom>
        </p:spPr>
      </p:pic>
      <p:pic>
        <p:nvPicPr>
          <p:cNvPr id="91" name="Picture 90" descr="Surdo">
            <a:extLst>
              <a:ext uri="{FF2B5EF4-FFF2-40B4-BE49-F238E27FC236}">
                <a16:creationId xmlns:a16="http://schemas.microsoft.com/office/drawing/2014/main" id="{3FE54E8A-C43F-DB38-2D1E-88FF6FAB8B30}"/>
              </a:ext>
            </a:extLst>
          </p:cNvPr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11604811" y="7153954"/>
            <a:ext cx="1156448" cy="1062078"/>
          </a:xfrm>
          <a:prstGeom prst="rect">
            <a:avLst/>
          </a:prstGeom>
        </p:spPr>
      </p:pic>
      <p:pic>
        <p:nvPicPr>
          <p:cNvPr id="98" name="Picture 97" descr="Darth Vader render 9 by MazingerSuperRobot on DeviantArt">
            <a:extLst>
              <a:ext uri="{FF2B5EF4-FFF2-40B4-BE49-F238E27FC236}">
                <a16:creationId xmlns:a16="http://schemas.microsoft.com/office/drawing/2014/main" id="{88F737AD-0EC8-7C56-AE1F-CBABFB9BBA29}"/>
              </a:ext>
            </a:extLst>
          </p:cNvPr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4716818" y="860611"/>
            <a:ext cx="960942" cy="1438836"/>
          </a:xfrm>
          <a:prstGeom prst="rect">
            <a:avLst/>
          </a:prstGeom>
        </p:spPr>
      </p:pic>
      <p:sp>
        <p:nvSpPr>
          <p:cNvPr id="99" name="Rectangle 98">
            <a:extLst>
              <a:ext uri="{FF2B5EF4-FFF2-40B4-BE49-F238E27FC236}">
                <a16:creationId xmlns:a16="http://schemas.microsoft.com/office/drawing/2014/main" id="{9A91EE0B-6A38-76EE-744F-E81737FD2D4E}"/>
              </a:ext>
            </a:extLst>
          </p:cNvPr>
          <p:cNvSpPr/>
          <p:nvPr/>
        </p:nvSpPr>
        <p:spPr>
          <a:xfrm>
            <a:off x="4299128" y="656827"/>
            <a:ext cx="1377410" cy="338554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pPr algn="ctr"/>
            <a:r>
              <a:rPr lang="en-GB" sz="1600" b="1" i="1" dirty="0">
                <a:solidFill>
                  <a:prstClr val="black"/>
                </a:solidFill>
                <a:latin typeface="Century Gothic"/>
              </a:rPr>
              <a:t>Motif</a:t>
            </a:r>
            <a:endParaRPr lang="en-GB" sz="1600" b="1" i="1" dirty="0">
              <a:solidFill>
                <a:prstClr val="black"/>
              </a:solidFill>
              <a:latin typeface="Century Gothic"/>
              <a:ea typeface="Calibri" panose="020F0502020204030204"/>
              <a:cs typeface="Calibri" panose="020F0502020204030204"/>
            </a:endParaRPr>
          </a:p>
        </p:txBody>
      </p:sp>
      <p:sp>
        <p:nvSpPr>
          <p:cNvPr id="100" name="Rectangle 99">
            <a:extLst>
              <a:ext uri="{FF2B5EF4-FFF2-40B4-BE49-F238E27FC236}">
                <a16:creationId xmlns:a16="http://schemas.microsoft.com/office/drawing/2014/main" id="{CD351D1F-A9B6-3DD2-7C81-2FBFE4826543}"/>
              </a:ext>
            </a:extLst>
          </p:cNvPr>
          <p:cNvSpPr/>
          <p:nvPr/>
        </p:nvSpPr>
        <p:spPr>
          <a:xfrm>
            <a:off x="2268621" y="656826"/>
            <a:ext cx="1874951" cy="338554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pPr algn="ctr"/>
            <a:r>
              <a:rPr lang="en-GB" sz="1600" b="1" i="1" dirty="0">
                <a:solidFill>
                  <a:prstClr val="black"/>
                </a:solidFill>
                <a:latin typeface="Century Gothic"/>
              </a:rPr>
              <a:t>Mickey Mousing</a:t>
            </a:r>
            <a:endParaRPr lang="en-GB" sz="1600" b="1" i="1" dirty="0">
              <a:solidFill>
                <a:prstClr val="black"/>
              </a:solidFill>
              <a:latin typeface="Century Gothic"/>
              <a:ea typeface="Calibri" panose="020F0502020204030204"/>
              <a:cs typeface="Calibri" panose="020F0502020204030204"/>
            </a:endParaRPr>
          </a:p>
        </p:txBody>
      </p:sp>
      <p:sp>
        <p:nvSpPr>
          <p:cNvPr id="31" name="object 273">
            <a:extLst>
              <a:ext uri="{FF2B5EF4-FFF2-40B4-BE49-F238E27FC236}">
                <a16:creationId xmlns:a16="http://schemas.microsoft.com/office/drawing/2014/main" id="{D07D6B81-7DA9-1DC1-A667-534E437CC75C}"/>
              </a:ext>
            </a:extLst>
          </p:cNvPr>
          <p:cNvSpPr txBox="1"/>
          <p:nvPr/>
        </p:nvSpPr>
        <p:spPr>
          <a:xfrm>
            <a:off x="2593891" y="7587355"/>
            <a:ext cx="2978105" cy="641200"/>
          </a:xfrm>
          <a:prstGeom prst="rect">
            <a:avLst/>
          </a:prstGeom>
        </p:spPr>
        <p:txBody>
          <a:bodyPr vert="horz" wrap="square" lIns="0" tIns="12699" rIns="0" bIns="0" rtlCol="0" anchor="t">
            <a:spAutoFit/>
          </a:bodyPr>
          <a:lstStyle/>
          <a:p>
            <a:r>
              <a:rPr lang="en-GB" sz="2400" b="1" dirty="0">
                <a:solidFill>
                  <a:schemeClr val="bg1"/>
                </a:solidFill>
                <a:latin typeface="Century Gothic"/>
              </a:rPr>
              <a:t>Christmas Music</a:t>
            </a:r>
            <a:endParaRPr lang="en-GB" sz="2400" b="1">
              <a:solidFill>
                <a:schemeClr val="bg1"/>
              </a:solidFill>
              <a:latin typeface="Century Gothic" panose="020B0502020202020204" pitchFamily="34" charset="0"/>
            </a:endParaRPr>
          </a:p>
          <a:p>
            <a:pPr marL="12700">
              <a:spcBef>
                <a:spcPts val="99"/>
              </a:spcBef>
            </a:pPr>
            <a:endParaRPr lang="en-GB" sz="1600" b="1" spc="-10" dirty="0">
              <a:solidFill>
                <a:schemeClr val="bg1"/>
              </a:solidFill>
              <a:latin typeface="Tahoma"/>
              <a:ea typeface="Tahoma"/>
              <a:cs typeface="Tahoma"/>
            </a:endParaRPr>
          </a:p>
        </p:txBody>
      </p:sp>
      <p:sp>
        <p:nvSpPr>
          <p:cNvPr id="32" name="object 273">
            <a:extLst>
              <a:ext uri="{FF2B5EF4-FFF2-40B4-BE49-F238E27FC236}">
                <a16:creationId xmlns:a16="http://schemas.microsoft.com/office/drawing/2014/main" id="{D9AF122D-C7DC-4DD0-8B25-1704AAA01D27}"/>
              </a:ext>
            </a:extLst>
          </p:cNvPr>
          <p:cNvSpPr txBox="1"/>
          <p:nvPr/>
        </p:nvSpPr>
        <p:spPr>
          <a:xfrm>
            <a:off x="2867893" y="4809399"/>
            <a:ext cx="2332646" cy="751487"/>
          </a:xfrm>
          <a:prstGeom prst="rect">
            <a:avLst/>
          </a:prstGeom>
        </p:spPr>
        <p:txBody>
          <a:bodyPr vert="horz" wrap="square" lIns="0" tIns="12699" rIns="0" bIns="0" rtlCol="0" anchor="t">
            <a:spAutoFit/>
          </a:bodyPr>
          <a:lstStyle/>
          <a:p>
            <a:pPr marL="12700">
              <a:spcBef>
                <a:spcPts val="99"/>
              </a:spcBef>
            </a:pPr>
            <a:r>
              <a:rPr lang="en-GB" sz="2400" b="1" dirty="0">
                <a:solidFill>
                  <a:schemeClr val="bg1"/>
                </a:solidFill>
                <a:latin typeface="Century Gothic"/>
                <a:cs typeface="Tahoma"/>
              </a:rPr>
              <a:t>Western Classical Music</a:t>
            </a:r>
          </a:p>
        </p:txBody>
      </p:sp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A1EAFDF2-2515-6A5D-1D6A-3E86D36666A9}"/>
              </a:ext>
            </a:extLst>
          </p:cNvPr>
          <p:cNvSpPr/>
          <p:nvPr/>
        </p:nvSpPr>
        <p:spPr>
          <a:xfrm>
            <a:off x="8160950" y="4918490"/>
            <a:ext cx="2049971" cy="571100"/>
          </a:xfrm>
          <a:prstGeom prst="roundRect">
            <a:avLst/>
          </a:prstGeom>
          <a:solidFill>
            <a:srgbClr val="0070C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6" name="object 273">
            <a:extLst>
              <a:ext uri="{FF2B5EF4-FFF2-40B4-BE49-F238E27FC236}">
                <a16:creationId xmlns:a16="http://schemas.microsoft.com/office/drawing/2014/main" id="{45EFE7AD-E9B7-E2B5-D4DD-58C3CDCE96B2}"/>
              </a:ext>
            </a:extLst>
          </p:cNvPr>
          <p:cNvSpPr txBox="1"/>
          <p:nvPr/>
        </p:nvSpPr>
        <p:spPr>
          <a:xfrm>
            <a:off x="7991221" y="5011103"/>
            <a:ext cx="2359540" cy="382155"/>
          </a:xfrm>
          <a:prstGeom prst="rect">
            <a:avLst/>
          </a:prstGeom>
        </p:spPr>
        <p:txBody>
          <a:bodyPr vert="horz" wrap="square" lIns="0" tIns="12699" rIns="0" bIns="0" rtlCol="0" anchor="t">
            <a:spAutoFit/>
          </a:bodyPr>
          <a:lstStyle/>
          <a:p>
            <a:pPr marL="12700" algn="ctr">
              <a:spcBef>
                <a:spcPts val="99"/>
              </a:spcBef>
            </a:pPr>
            <a:r>
              <a:rPr lang="en-GB" sz="2400" b="1" dirty="0">
                <a:solidFill>
                  <a:schemeClr val="bg1"/>
                </a:solidFill>
                <a:latin typeface="Century Gothic"/>
                <a:cs typeface="Tahoma"/>
              </a:rPr>
              <a:t>The Blues</a:t>
            </a:r>
            <a:endParaRPr lang="en-US" dirty="0">
              <a:solidFill>
                <a:schemeClr val="bg1"/>
              </a:solidFill>
              <a:ea typeface="Calibri" panose="020F0502020204030204"/>
              <a:cs typeface="Calibri" panose="020F0502020204030204"/>
            </a:endParaRPr>
          </a:p>
        </p:txBody>
      </p:sp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id="{984AF905-9F46-F0A9-A336-911C5C19F77D}"/>
              </a:ext>
            </a:extLst>
          </p:cNvPr>
          <p:cNvSpPr/>
          <p:nvPr/>
        </p:nvSpPr>
        <p:spPr>
          <a:xfrm>
            <a:off x="7623067" y="2350102"/>
            <a:ext cx="2144100" cy="503864"/>
          </a:xfrm>
          <a:prstGeom prst="roundRect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: Rounded Corners 19">
            <a:extLst>
              <a:ext uri="{FF2B5EF4-FFF2-40B4-BE49-F238E27FC236}">
                <a16:creationId xmlns:a16="http://schemas.microsoft.com/office/drawing/2014/main" id="{8FDAFFD8-04C2-B451-7A26-233B2AF6F3AC}"/>
              </a:ext>
            </a:extLst>
          </p:cNvPr>
          <p:cNvSpPr/>
          <p:nvPr/>
        </p:nvSpPr>
        <p:spPr>
          <a:xfrm>
            <a:off x="2849361" y="2403889"/>
            <a:ext cx="2103759" cy="463523"/>
          </a:xfrm>
          <a:prstGeom prst="roundRect">
            <a:avLst/>
          </a:prstGeom>
          <a:solidFill>
            <a:srgbClr val="00206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object 273">
            <a:extLst>
              <a:ext uri="{FF2B5EF4-FFF2-40B4-BE49-F238E27FC236}">
                <a16:creationId xmlns:a16="http://schemas.microsoft.com/office/drawing/2014/main" id="{0599E9D2-6772-5455-8B8D-091458AF0DC7}"/>
              </a:ext>
            </a:extLst>
          </p:cNvPr>
          <p:cNvSpPr txBox="1"/>
          <p:nvPr/>
        </p:nvSpPr>
        <p:spPr>
          <a:xfrm>
            <a:off x="3083562" y="2404637"/>
            <a:ext cx="2142666" cy="382155"/>
          </a:xfrm>
          <a:prstGeom prst="rect">
            <a:avLst/>
          </a:prstGeom>
        </p:spPr>
        <p:txBody>
          <a:bodyPr vert="horz" wrap="square" lIns="0" tIns="12699" rIns="0" bIns="0" rtlCol="0" anchor="t">
            <a:spAutoFit/>
          </a:bodyPr>
          <a:lstStyle/>
          <a:p>
            <a:r>
              <a:rPr lang="en-GB" sz="2400" b="1" dirty="0">
                <a:solidFill>
                  <a:schemeClr val="bg1"/>
                </a:solidFill>
                <a:latin typeface="Century Gothic"/>
              </a:rPr>
              <a:t>Film Music</a:t>
            </a:r>
            <a:endParaRPr lang="en-GB" sz="24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40" name="object 273">
            <a:extLst>
              <a:ext uri="{FF2B5EF4-FFF2-40B4-BE49-F238E27FC236}">
                <a16:creationId xmlns:a16="http://schemas.microsoft.com/office/drawing/2014/main" id="{AE7FA099-0C1C-91DC-FB5F-1D9A60F164A4}"/>
              </a:ext>
            </a:extLst>
          </p:cNvPr>
          <p:cNvSpPr txBox="1"/>
          <p:nvPr/>
        </p:nvSpPr>
        <p:spPr>
          <a:xfrm>
            <a:off x="7957643" y="2401548"/>
            <a:ext cx="1809422" cy="382155"/>
          </a:xfrm>
          <a:prstGeom prst="rect">
            <a:avLst/>
          </a:prstGeom>
        </p:spPr>
        <p:txBody>
          <a:bodyPr vert="horz" wrap="square" lIns="0" tIns="12699" rIns="0" bIns="0" rtlCol="0" anchor="t">
            <a:spAutoFit/>
          </a:bodyPr>
          <a:lstStyle/>
          <a:p>
            <a:pPr marL="12700">
              <a:spcBef>
                <a:spcPts val="99"/>
              </a:spcBef>
            </a:pPr>
            <a:r>
              <a:rPr lang="en-GB" sz="2400" b="1" dirty="0">
                <a:solidFill>
                  <a:schemeClr val="bg1"/>
                </a:solidFill>
                <a:latin typeface="Century Gothic"/>
              </a:rPr>
              <a:t>Pop Music</a:t>
            </a:r>
            <a:endParaRPr lang="en-GB" sz="24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25" name="Rectangle: Rounded Corners 24">
            <a:extLst>
              <a:ext uri="{FF2B5EF4-FFF2-40B4-BE49-F238E27FC236}">
                <a16:creationId xmlns:a16="http://schemas.microsoft.com/office/drawing/2014/main" id="{59CE9BC5-D6F0-D28E-F947-30613B8B55A1}"/>
              </a:ext>
            </a:extLst>
          </p:cNvPr>
          <p:cNvSpPr/>
          <p:nvPr/>
        </p:nvSpPr>
        <p:spPr>
          <a:xfrm>
            <a:off x="7892011" y="8226468"/>
            <a:ext cx="2466828" cy="1243453"/>
          </a:xfrm>
          <a:prstGeom prst="roundRect">
            <a:avLst/>
          </a:prstGeom>
          <a:solidFill>
            <a:srgbClr val="7030A0"/>
          </a:solidFill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91440" tIns="45720" rIns="91440" bIns="45720" rtlCol="0" anchor="ctr"/>
          <a:lstStyle/>
          <a:p>
            <a:pPr algn="ctr"/>
            <a:endParaRPr lang="en-US"/>
          </a:p>
        </p:txBody>
      </p:sp>
      <p:sp>
        <p:nvSpPr>
          <p:cNvPr id="59" name="object 184">
            <a:extLst>
              <a:ext uri="{FF2B5EF4-FFF2-40B4-BE49-F238E27FC236}">
                <a16:creationId xmlns:a16="http://schemas.microsoft.com/office/drawing/2014/main" id="{F1CF2EBD-E13F-5C84-947E-AEDC5A3A77A2}"/>
              </a:ext>
            </a:extLst>
          </p:cNvPr>
          <p:cNvSpPr txBox="1"/>
          <p:nvPr/>
        </p:nvSpPr>
        <p:spPr>
          <a:xfrm>
            <a:off x="7951626" y="8179257"/>
            <a:ext cx="2424465" cy="1157794"/>
          </a:xfrm>
          <a:prstGeom prst="rect">
            <a:avLst/>
          </a:prstGeom>
          <a:noFill/>
          <a:ln w="12700">
            <a:noFill/>
          </a:ln>
        </p:spPr>
        <p:txBody>
          <a:bodyPr vert="horz" wrap="square" lIns="0" tIns="36000" rIns="0" bIns="0" rtlCol="0" anchor="t">
            <a:spAutoFit/>
          </a:bodyPr>
          <a:lstStyle/>
          <a:p>
            <a:pPr marL="171450" indent="-171450">
              <a:buFont typeface="Wingdings"/>
              <a:buChar char="Ø"/>
            </a:pPr>
            <a:r>
              <a:rPr lang="en-GB" sz="1200" dirty="0">
                <a:solidFill>
                  <a:schemeClr val="bg1"/>
                </a:solidFill>
                <a:latin typeface="Century Gothic"/>
              </a:rPr>
              <a:t>Rhythmic Dictation </a:t>
            </a:r>
            <a:endParaRPr lang="en-GB" sz="1200">
              <a:solidFill>
                <a:schemeClr val="bg1"/>
              </a:solidFill>
              <a:latin typeface="Century Gothic" panose="020B0502020202020204" pitchFamily="34" charset="0"/>
            </a:endParaRPr>
          </a:p>
          <a:p>
            <a:pPr marL="171450" indent="-171450">
              <a:buFont typeface="Wingdings"/>
              <a:buChar char="Ø"/>
            </a:pPr>
            <a:r>
              <a:rPr lang="en-GB" sz="1200" dirty="0">
                <a:solidFill>
                  <a:schemeClr val="bg1"/>
                </a:solidFill>
                <a:latin typeface="Century Gothic"/>
              </a:rPr>
              <a:t>Instrument Recognition </a:t>
            </a:r>
            <a:endParaRPr lang="en-GB" sz="1200">
              <a:solidFill>
                <a:schemeClr val="bg1"/>
              </a:solidFill>
              <a:latin typeface="Century Gothic" panose="020B0502020202020204" pitchFamily="34" charset="0"/>
            </a:endParaRPr>
          </a:p>
          <a:p>
            <a:pPr marL="171450" indent="-171450">
              <a:buFont typeface="Wingdings"/>
              <a:buChar char="Ø"/>
            </a:pPr>
            <a:r>
              <a:rPr lang="en-GB" sz="1200" dirty="0">
                <a:solidFill>
                  <a:schemeClr val="bg1"/>
                </a:solidFill>
                <a:latin typeface="Century Gothic"/>
              </a:rPr>
              <a:t>Analysis through the elements of music</a:t>
            </a:r>
            <a:endParaRPr lang="en-GB" sz="1200">
              <a:solidFill>
                <a:schemeClr val="bg1"/>
              </a:solidFill>
              <a:latin typeface="Century Gothic" panose="020B0502020202020204" pitchFamily="34" charset="0"/>
            </a:endParaRPr>
          </a:p>
          <a:p>
            <a:pPr marL="171450" indent="-171450">
              <a:buFont typeface="Wingdings"/>
              <a:buChar char="Ø"/>
            </a:pPr>
            <a:r>
              <a:rPr lang="en-GB" sz="1200" dirty="0">
                <a:solidFill>
                  <a:schemeClr val="bg1"/>
                </a:solidFill>
                <a:latin typeface="Century Gothic"/>
                <a:cs typeface="Arial"/>
              </a:rPr>
              <a:t>Group performances </a:t>
            </a:r>
            <a:endParaRPr lang="en-GB" sz="1200">
              <a:solidFill>
                <a:schemeClr val="bg1"/>
              </a:solidFill>
              <a:latin typeface="Century Gothic" panose="020B0502020202020204" pitchFamily="34" charset="0"/>
              <a:cs typeface="Arial"/>
            </a:endParaRPr>
          </a:p>
          <a:p>
            <a:pPr marL="171450" indent="-171450">
              <a:buFont typeface="Wingdings"/>
              <a:buChar char="Ø"/>
            </a:pPr>
            <a:r>
              <a:rPr lang="en-GB" sz="1200" dirty="0">
                <a:solidFill>
                  <a:schemeClr val="bg1"/>
                </a:solidFill>
                <a:latin typeface="Century Gothic"/>
                <a:cs typeface="Arial"/>
              </a:rPr>
              <a:t>Group compositions</a:t>
            </a:r>
            <a:r>
              <a:rPr lang="en-GB" sz="1100" dirty="0">
                <a:latin typeface="Century Gothic"/>
                <a:cs typeface="Arial"/>
              </a:rPr>
              <a:t> </a:t>
            </a:r>
          </a:p>
        </p:txBody>
      </p:sp>
      <p:sp>
        <p:nvSpPr>
          <p:cNvPr id="33" name="Rectangle: Rounded Corners 32">
            <a:extLst>
              <a:ext uri="{FF2B5EF4-FFF2-40B4-BE49-F238E27FC236}">
                <a16:creationId xmlns:a16="http://schemas.microsoft.com/office/drawing/2014/main" id="{1DD63DA6-8F1E-C9A0-EA61-6D8115CF7199}"/>
              </a:ext>
            </a:extLst>
          </p:cNvPr>
          <p:cNvSpPr/>
          <p:nvPr/>
        </p:nvSpPr>
        <p:spPr>
          <a:xfrm>
            <a:off x="2674551" y="8186126"/>
            <a:ext cx="2520616" cy="1418264"/>
          </a:xfrm>
          <a:prstGeom prst="roundRect">
            <a:avLst/>
          </a:prstGeom>
          <a:solidFill>
            <a:srgbClr val="FF0000"/>
          </a:solidFill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91440" tIns="45720" rIns="91440" bIns="45720" rtlCol="0" anchor="ctr"/>
          <a:lstStyle/>
          <a:p>
            <a:pPr algn="ctr"/>
            <a:endParaRPr lang="en-US"/>
          </a:p>
        </p:txBody>
      </p:sp>
      <p:sp>
        <p:nvSpPr>
          <p:cNvPr id="57" name="object 184">
            <a:extLst>
              <a:ext uri="{FF2B5EF4-FFF2-40B4-BE49-F238E27FC236}">
                <a16:creationId xmlns:a16="http://schemas.microsoft.com/office/drawing/2014/main" id="{4F756056-8E7B-C23D-A9D8-607AF2EE49D6}"/>
              </a:ext>
            </a:extLst>
          </p:cNvPr>
          <p:cNvSpPr txBox="1"/>
          <p:nvPr/>
        </p:nvSpPr>
        <p:spPr>
          <a:xfrm>
            <a:off x="2679217" y="8182130"/>
            <a:ext cx="2424465" cy="1329013"/>
          </a:xfrm>
          <a:prstGeom prst="rect">
            <a:avLst/>
          </a:prstGeom>
          <a:noFill/>
          <a:ln w="12700">
            <a:noFill/>
          </a:ln>
        </p:spPr>
        <p:txBody>
          <a:bodyPr vert="horz" wrap="square" lIns="0" tIns="36000" rIns="0" bIns="0" rtlCol="0" anchor="t">
            <a:spAutoFit/>
          </a:bodyPr>
          <a:lstStyle/>
          <a:p>
            <a:pPr marL="171450" indent="-171450">
              <a:buFont typeface="Wingdings"/>
              <a:buChar char="Ø"/>
            </a:pPr>
            <a:r>
              <a:rPr lang="en-GB" sz="1200" dirty="0">
                <a:solidFill>
                  <a:schemeClr val="bg1"/>
                </a:solidFill>
                <a:latin typeface="Century Gothic"/>
              </a:rPr>
              <a:t>Notes on the Keyboard</a:t>
            </a:r>
            <a:endParaRPr lang="en-GB" sz="1200">
              <a:solidFill>
                <a:schemeClr val="bg1"/>
              </a:solidFill>
              <a:latin typeface="Century Gothic" panose="020B0502020202020204" pitchFamily="34" charset="0"/>
            </a:endParaRPr>
          </a:p>
          <a:p>
            <a:pPr marL="171450" indent="-171450">
              <a:buFont typeface="Wingdings"/>
              <a:buChar char="Ø"/>
            </a:pPr>
            <a:r>
              <a:rPr lang="en-GB" sz="1200" dirty="0">
                <a:solidFill>
                  <a:schemeClr val="bg1"/>
                </a:solidFill>
                <a:latin typeface="Century Gothic"/>
              </a:rPr>
              <a:t>Notes on the stave</a:t>
            </a:r>
          </a:p>
          <a:p>
            <a:pPr marL="171450" indent="-171450">
              <a:buFont typeface="Wingdings"/>
              <a:buChar char="Ø"/>
            </a:pPr>
            <a:r>
              <a:rPr lang="en-GB" sz="1200" dirty="0">
                <a:solidFill>
                  <a:schemeClr val="bg1"/>
                </a:solidFill>
                <a:latin typeface="Century Gothic"/>
              </a:rPr>
              <a:t>Instrument Recognition </a:t>
            </a:r>
            <a:endParaRPr lang="en-GB" sz="1200">
              <a:solidFill>
                <a:schemeClr val="bg1"/>
              </a:solidFill>
              <a:latin typeface="Century Gothic" panose="020B0502020202020204" pitchFamily="34" charset="0"/>
            </a:endParaRPr>
          </a:p>
          <a:p>
            <a:pPr marL="171450" indent="-171450">
              <a:buFont typeface="Wingdings"/>
              <a:buChar char="Ø"/>
            </a:pPr>
            <a:r>
              <a:rPr lang="en-GB" sz="1200" dirty="0">
                <a:solidFill>
                  <a:schemeClr val="bg1"/>
                </a:solidFill>
                <a:latin typeface="Century Gothic"/>
              </a:rPr>
              <a:t>Analysis through the elements of music</a:t>
            </a:r>
            <a:endParaRPr lang="en-GB" sz="1200">
              <a:solidFill>
                <a:schemeClr val="bg1"/>
              </a:solidFill>
              <a:latin typeface="Century Gothic" panose="020B0502020202020204" pitchFamily="34" charset="0"/>
            </a:endParaRPr>
          </a:p>
          <a:p>
            <a:pPr marL="171450" indent="-171450">
              <a:buFont typeface="Wingdings"/>
              <a:buChar char="Ø"/>
            </a:pPr>
            <a:r>
              <a:rPr lang="en-GB" sz="1200" dirty="0">
                <a:solidFill>
                  <a:schemeClr val="bg1"/>
                </a:solidFill>
                <a:latin typeface="Century Gothic"/>
                <a:cs typeface="Arial"/>
              </a:rPr>
              <a:t>Solo performances</a:t>
            </a:r>
          </a:p>
          <a:p>
            <a:pPr marL="171450" indent="-171450">
              <a:buFont typeface="Wingdings"/>
              <a:buChar char="Ø"/>
            </a:pPr>
            <a:r>
              <a:rPr lang="en-GB" sz="1200" dirty="0">
                <a:solidFill>
                  <a:schemeClr val="bg1"/>
                </a:solidFill>
                <a:latin typeface="Century Gothic"/>
                <a:cs typeface="Arial"/>
              </a:rPr>
              <a:t>Group singing </a:t>
            </a:r>
            <a:r>
              <a:rPr lang="en-GB" sz="1100" dirty="0">
                <a:solidFill>
                  <a:schemeClr val="bg1"/>
                </a:solidFill>
                <a:latin typeface="Century Gothic"/>
                <a:cs typeface="Arial"/>
              </a:rPr>
              <a:t> </a:t>
            </a:r>
            <a:endParaRPr lang="en-GB">
              <a:solidFill>
                <a:schemeClr val="bg1"/>
              </a:solidFill>
              <a:ea typeface="Calibri"/>
              <a:cs typeface="Calibri"/>
            </a:endParaRPr>
          </a:p>
        </p:txBody>
      </p:sp>
      <p:sp>
        <p:nvSpPr>
          <p:cNvPr id="34" name="Rectangle: Rounded Corners 33">
            <a:extLst>
              <a:ext uri="{FF2B5EF4-FFF2-40B4-BE49-F238E27FC236}">
                <a16:creationId xmlns:a16="http://schemas.microsoft.com/office/drawing/2014/main" id="{90168485-AD3B-7422-2AAE-B40FEDCBEB38}"/>
              </a:ext>
            </a:extLst>
          </p:cNvPr>
          <p:cNvSpPr/>
          <p:nvPr/>
        </p:nvSpPr>
        <p:spPr>
          <a:xfrm>
            <a:off x="3602398" y="3345185"/>
            <a:ext cx="2547510" cy="1458605"/>
          </a:xfrm>
          <a:prstGeom prst="roundRect">
            <a:avLst/>
          </a:prstGeom>
          <a:solidFill>
            <a:srgbClr val="00B050"/>
          </a:solidFill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91440" tIns="45720" rIns="91440" bIns="45720" rtlCol="0" anchor="ctr"/>
          <a:lstStyle/>
          <a:p>
            <a:pPr algn="ctr"/>
            <a:endParaRPr lang="en-US"/>
          </a:p>
        </p:txBody>
      </p:sp>
      <p:sp>
        <p:nvSpPr>
          <p:cNvPr id="63" name="object 184">
            <a:extLst>
              <a:ext uri="{FF2B5EF4-FFF2-40B4-BE49-F238E27FC236}">
                <a16:creationId xmlns:a16="http://schemas.microsoft.com/office/drawing/2014/main" id="{922B9764-C995-F4E0-1DAF-655A9DBD140D}"/>
              </a:ext>
            </a:extLst>
          </p:cNvPr>
          <p:cNvSpPr txBox="1"/>
          <p:nvPr/>
        </p:nvSpPr>
        <p:spPr>
          <a:xfrm>
            <a:off x="3728087" y="3408425"/>
            <a:ext cx="2276548" cy="1369354"/>
          </a:xfrm>
          <a:prstGeom prst="rect">
            <a:avLst/>
          </a:prstGeom>
          <a:noFill/>
          <a:ln w="12700">
            <a:noFill/>
          </a:ln>
        </p:spPr>
        <p:txBody>
          <a:bodyPr vert="horz" wrap="square" lIns="0" tIns="36000" rIns="0" bIns="0" rtlCol="0" anchor="t">
            <a:spAutoFit/>
          </a:bodyPr>
          <a:lstStyle/>
          <a:p>
            <a:pPr marL="171450" indent="-171450">
              <a:buFont typeface="Wingdings"/>
              <a:buChar char="Ø"/>
            </a:pPr>
            <a:r>
              <a:rPr lang="en-GB" sz="1200" dirty="0">
                <a:solidFill>
                  <a:schemeClr val="bg1"/>
                </a:solidFill>
                <a:latin typeface="Century Gothic"/>
              </a:rPr>
              <a:t>Melodic Dictation</a:t>
            </a:r>
            <a:endParaRPr lang="en-GB" sz="1200">
              <a:solidFill>
                <a:schemeClr val="bg1"/>
              </a:solidFill>
              <a:latin typeface="Century Gothic" panose="020B0502020202020204" pitchFamily="34" charset="0"/>
            </a:endParaRPr>
          </a:p>
          <a:p>
            <a:pPr marL="171450" indent="-171450">
              <a:buFont typeface="Wingdings"/>
              <a:buChar char="Ø"/>
            </a:pPr>
            <a:r>
              <a:rPr lang="en-GB" sz="1200" dirty="0">
                <a:solidFill>
                  <a:schemeClr val="bg1"/>
                </a:solidFill>
                <a:latin typeface="Century Gothic"/>
              </a:rPr>
              <a:t>Keyboard Skills</a:t>
            </a:r>
          </a:p>
          <a:p>
            <a:pPr marL="171450" indent="-171450">
              <a:buFont typeface="Wingdings"/>
              <a:buChar char="Ø"/>
            </a:pPr>
            <a:r>
              <a:rPr lang="en-GB" sz="1200" dirty="0">
                <a:solidFill>
                  <a:schemeClr val="bg1"/>
                </a:solidFill>
                <a:latin typeface="Century Gothic"/>
              </a:rPr>
              <a:t>Instrument Recognition </a:t>
            </a:r>
            <a:endParaRPr lang="en-GB" sz="1200">
              <a:solidFill>
                <a:schemeClr val="bg1"/>
              </a:solidFill>
              <a:latin typeface="Century Gothic" panose="020B0502020202020204" pitchFamily="34" charset="0"/>
            </a:endParaRPr>
          </a:p>
          <a:p>
            <a:pPr marL="171450" indent="-171450">
              <a:buFont typeface="Wingdings"/>
              <a:buChar char="Ø"/>
            </a:pPr>
            <a:r>
              <a:rPr lang="en-GB" sz="1200" dirty="0">
                <a:solidFill>
                  <a:schemeClr val="bg1"/>
                </a:solidFill>
                <a:latin typeface="Century Gothic"/>
              </a:rPr>
              <a:t>Analysis through the elements of music</a:t>
            </a:r>
            <a:endParaRPr lang="en-GB" sz="1200">
              <a:solidFill>
                <a:schemeClr val="bg1"/>
              </a:solidFill>
              <a:latin typeface="Century Gothic" panose="020B0502020202020204" pitchFamily="34" charset="0"/>
            </a:endParaRPr>
          </a:p>
          <a:p>
            <a:pPr marL="171450" indent="-171450">
              <a:buFont typeface="Wingdings"/>
              <a:buChar char="Ø"/>
            </a:pPr>
            <a:r>
              <a:rPr lang="en-GB" sz="1200" dirty="0">
                <a:solidFill>
                  <a:schemeClr val="bg1"/>
                </a:solidFill>
                <a:latin typeface="Century Gothic"/>
                <a:cs typeface="Arial"/>
              </a:rPr>
              <a:t>Solo performances</a:t>
            </a:r>
          </a:p>
          <a:p>
            <a:pPr marL="171450" indent="-171450">
              <a:buFont typeface="Wingdings"/>
              <a:buChar char="Ø"/>
            </a:pPr>
            <a:r>
              <a:rPr lang="en-GB" sz="1200" dirty="0">
                <a:solidFill>
                  <a:schemeClr val="bg1"/>
                </a:solidFill>
                <a:latin typeface="Century Gothic"/>
                <a:cs typeface="Arial"/>
              </a:rPr>
              <a:t>Keyboard Composition</a:t>
            </a:r>
            <a:endParaRPr lang="en-GB" sz="1100">
              <a:solidFill>
                <a:schemeClr val="bg1"/>
              </a:solidFill>
              <a:latin typeface="Century Gothic"/>
              <a:cs typeface="Arial"/>
            </a:endParaRPr>
          </a:p>
        </p:txBody>
      </p:sp>
      <p:sp>
        <p:nvSpPr>
          <p:cNvPr id="37" name="Rectangle: Rounded Corners 36">
            <a:extLst>
              <a:ext uri="{FF2B5EF4-FFF2-40B4-BE49-F238E27FC236}">
                <a16:creationId xmlns:a16="http://schemas.microsoft.com/office/drawing/2014/main" id="{E232F277-FB7A-1BC9-E525-929355C1BCD1}"/>
              </a:ext>
            </a:extLst>
          </p:cNvPr>
          <p:cNvSpPr/>
          <p:nvPr/>
        </p:nvSpPr>
        <p:spPr>
          <a:xfrm>
            <a:off x="11495821" y="3156926"/>
            <a:ext cx="1337275" cy="1983040"/>
          </a:xfrm>
          <a:prstGeom prst="roundRect">
            <a:avLst/>
          </a:prstGeom>
          <a:solidFill>
            <a:srgbClr val="0070C0"/>
          </a:solidFill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91440" tIns="45720" rIns="91440" bIns="45720" rtlCol="0" anchor="ctr"/>
          <a:lstStyle/>
          <a:p>
            <a:pPr algn="ctr"/>
            <a:endParaRPr lang="en-US"/>
          </a:p>
        </p:txBody>
      </p:sp>
      <p:sp>
        <p:nvSpPr>
          <p:cNvPr id="76" name="object 184">
            <a:extLst>
              <a:ext uri="{FF2B5EF4-FFF2-40B4-BE49-F238E27FC236}">
                <a16:creationId xmlns:a16="http://schemas.microsoft.com/office/drawing/2014/main" id="{89EE81E0-198D-00B9-BFB8-F4C7CEC54101}"/>
              </a:ext>
            </a:extLst>
          </p:cNvPr>
          <p:cNvSpPr txBox="1"/>
          <p:nvPr/>
        </p:nvSpPr>
        <p:spPr>
          <a:xfrm>
            <a:off x="11540827" y="3273952"/>
            <a:ext cx="1362148" cy="1698345"/>
          </a:xfrm>
          <a:prstGeom prst="rect">
            <a:avLst/>
          </a:prstGeom>
          <a:noFill/>
          <a:ln w="12700">
            <a:noFill/>
          </a:ln>
        </p:spPr>
        <p:txBody>
          <a:bodyPr vert="horz" wrap="square" lIns="0" tIns="36000" rIns="0" bIns="0" rtlCol="0" anchor="t">
            <a:spAutoFit/>
          </a:bodyPr>
          <a:lstStyle/>
          <a:p>
            <a:pPr marL="171450" indent="-171450">
              <a:buFont typeface="Wingdings"/>
              <a:buChar char="Ø"/>
            </a:pPr>
            <a:r>
              <a:rPr lang="en-GB" sz="1200" dirty="0">
                <a:solidFill>
                  <a:srgbClr val="FFFFFF"/>
                </a:solidFill>
                <a:latin typeface="Century Gothic"/>
                <a:cs typeface="Arial"/>
              </a:rPr>
              <a:t>Group Performance </a:t>
            </a:r>
            <a:endParaRPr lang="en-GB" sz="1200" dirty="0">
              <a:solidFill>
                <a:srgbClr val="FFFFFF"/>
              </a:solidFill>
              <a:latin typeface="Century Gothic" panose="020B0502020202020204" pitchFamily="34" charset="0"/>
              <a:cs typeface="Arial"/>
            </a:endParaRPr>
          </a:p>
          <a:p>
            <a:pPr marL="171450" indent="-171450">
              <a:buFont typeface="Wingdings"/>
              <a:buChar char="Ø"/>
            </a:pPr>
            <a:r>
              <a:rPr lang="en-GB" sz="1200" dirty="0">
                <a:solidFill>
                  <a:srgbClr val="FFFFFF"/>
                </a:solidFill>
                <a:latin typeface="Century Gothic"/>
                <a:cs typeface="Arial"/>
              </a:rPr>
              <a:t>Solo Compositions – Improvisation </a:t>
            </a:r>
          </a:p>
          <a:p>
            <a:pPr marL="171450" indent="-171450">
              <a:buFont typeface="Wingdings"/>
              <a:buChar char="Ø"/>
            </a:pPr>
            <a:r>
              <a:rPr lang="en-GB" sz="1200" dirty="0">
                <a:solidFill>
                  <a:srgbClr val="FFFFFF"/>
                </a:solidFill>
                <a:latin typeface="Century Gothic"/>
                <a:cs typeface="Arial"/>
              </a:rPr>
              <a:t>Dictation </a:t>
            </a:r>
            <a:r>
              <a:rPr lang="en-GB" sz="1200" dirty="0">
                <a:solidFill>
                  <a:srgbClr val="FFFFFF"/>
                </a:solidFill>
                <a:latin typeface="Century Gothic"/>
              </a:rPr>
              <a:t>Practice</a:t>
            </a:r>
            <a:r>
              <a:rPr lang="en-GB" sz="1200" dirty="0">
                <a:solidFill>
                  <a:srgbClr val="FFFFFF"/>
                </a:solidFill>
                <a:latin typeface="Century Gothic"/>
                <a:cs typeface="Arial"/>
              </a:rPr>
              <a:t> </a:t>
            </a:r>
            <a:endParaRPr lang="en-GB" sz="1200" dirty="0">
              <a:solidFill>
                <a:srgbClr val="FFFFFF"/>
              </a:solidFill>
              <a:latin typeface="Century Gothic" panose="020B0502020202020204" pitchFamily="34" charset="0"/>
              <a:cs typeface="Arial"/>
            </a:endParaRPr>
          </a:p>
          <a:p>
            <a:pPr marL="171450" indent="-171450">
              <a:buFont typeface="Wingdings"/>
              <a:buChar char="Ø"/>
            </a:pPr>
            <a:r>
              <a:rPr lang="en-GB" sz="1200" dirty="0">
                <a:solidFill>
                  <a:srgbClr val="FFFFFF"/>
                </a:solidFill>
                <a:latin typeface="Century Gothic"/>
                <a:cs typeface="Arial"/>
              </a:rPr>
              <a:t>Elements of Music </a:t>
            </a:r>
            <a:endParaRPr lang="en-GB" sz="1200" dirty="0">
              <a:solidFill>
                <a:srgbClr val="FFFFFF"/>
              </a:solidFill>
              <a:latin typeface="Century Gothic" panose="020B0502020202020204" pitchFamily="34" charset="0"/>
              <a:cs typeface="Arial"/>
            </a:endParaRPr>
          </a:p>
        </p:txBody>
      </p:sp>
      <p:sp>
        <p:nvSpPr>
          <p:cNvPr id="42" name="Rectangle: Rounded Corners 41">
            <a:extLst>
              <a:ext uri="{FF2B5EF4-FFF2-40B4-BE49-F238E27FC236}">
                <a16:creationId xmlns:a16="http://schemas.microsoft.com/office/drawing/2014/main" id="{CECD2FF1-8C3D-2D26-A8BD-B8561E6559FF}"/>
              </a:ext>
            </a:extLst>
          </p:cNvPr>
          <p:cNvSpPr/>
          <p:nvPr/>
        </p:nvSpPr>
        <p:spPr>
          <a:xfrm>
            <a:off x="7893936" y="598900"/>
            <a:ext cx="1291392" cy="1673325"/>
          </a:xfrm>
          <a:prstGeom prst="round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91440" tIns="45720" rIns="91440" bIns="45720" rtlCol="0" anchor="ctr"/>
          <a:lstStyle/>
          <a:p>
            <a:pPr algn="ctr"/>
            <a:endParaRPr lang="en-US"/>
          </a:p>
        </p:txBody>
      </p:sp>
      <p:sp>
        <p:nvSpPr>
          <p:cNvPr id="89" name="object 184">
            <a:extLst>
              <a:ext uri="{FF2B5EF4-FFF2-40B4-BE49-F238E27FC236}">
                <a16:creationId xmlns:a16="http://schemas.microsoft.com/office/drawing/2014/main" id="{8EE1CEBA-5D38-F1FA-9E80-7C07B13A7FEB}"/>
              </a:ext>
            </a:extLst>
          </p:cNvPr>
          <p:cNvSpPr txBox="1"/>
          <p:nvPr/>
        </p:nvSpPr>
        <p:spPr>
          <a:xfrm>
            <a:off x="7950463" y="658372"/>
            <a:ext cx="1364889" cy="1513679"/>
          </a:xfrm>
          <a:prstGeom prst="rect">
            <a:avLst/>
          </a:prstGeom>
          <a:noFill/>
          <a:ln w="12700">
            <a:noFill/>
          </a:ln>
        </p:spPr>
        <p:txBody>
          <a:bodyPr vert="horz" wrap="square" lIns="0" tIns="36000" rIns="0" bIns="0" rtlCol="0" anchor="t">
            <a:spAutoFit/>
          </a:bodyPr>
          <a:lstStyle/>
          <a:p>
            <a:pPr marL="171450" indent="-171450">
              <a:buFont typeface="Wingdings"/>
              <a:buChar char="Ø"/>
            </a:pPr>
            <a:r>
              <a:rPr lang="en-GB" sz="1200" dirty="0">
                <a:solidFill>
                  <a:schemeClr val="bg1"/>
                </a:solidFill>
                <a:latin typeface="Century Gothic"/>
                <a:cs typeface="Arial"/>
              </a:rPr>
              <a:t>Group Performance </a:t>
            </a:r>
            <a:endParaRPr lang="en-GB" sz="1200" dirty="0">
              <a:solidFill>
                <a:schemeClr val="bg1"/>
              </a:solidFill>
              <a:latin typeface="Century Gothic" panose="020B0502020202020204" pitchFamily="34" charset="0"/>
              <a:cs typeface="Arial"/>
            </a:endParaRPr>
          </a:p>
          <a:p>
            <a:pPr marL="171450" indent="-171450">
              <a:buFont typeface="Wingdings"/>
              <a:buChar char="Ø"/>
            </a:pPr>
            <a:r>
              <a:rPr lang="en-GB" sz="1200" dirty="0">
                <a:solidFill>
                  <a:schemeClr val="bg1"/>
                </a:solidFill>
                <a:latin typeface="Century Gothic"/>
                <a:cs typeface="Arial"/>
              </a:rPr>
              <a:t>Dictation </a:t>
            </a:r>
            <a:r>
              <a:rPr lang="en-GB" sz="1200" dirty="0">
                <a:solidFill>
                  <a:schemeClr val="bg1"/>
                </a:solidFill>
                <a:latin typeface="Century Gothic"/>
              </a:rPr>
              <a:t>Practice</a:t>
            </a:r>
            <a:r>
              <a:rPr lang="en-GB" sz="1200" dirty="0">
                <a:solidFill>
                  <a:schemeClr val="bg1"/>
                </a:solidFill>
                <a:latin typeface="Century Gothic"/>
                <a:cs typeface="Arial"/>
              </a:rPr>
              <a:t> </a:t>
            </a:r>
            <a:endParaRPr lang="en-GB" sz="1200">
              <a:solidFill>
                <a:schemeClr val="bg1"/>
              </a:solidFill>
              <a:latin typeface="Century Gothic" panose="020B0502020202020204" pitchFamily="34" charset="0"/>
              <a:cs typeface="Arial"/>
            </a:endParaRPr>
          </a:p>
          <a:p>
            <a:pPr marL="171450" indent="-171450">
              <a:buFont typeface="Wingdings"/>
              <a:buChar char="Ø"/>
            </a:pPr>
            <a:r>
              <a:rPr lang="en-GB" sz="1200" dirty="0">
                <a:solidFill>
                  <a:schemeClr val="bg1"/>
                </a:solidFill>
                <a:latin typeface="Century Gothic"/>
                <a:cs typeface="Arial"/>
              </a:rPr>
              <a:t>Elements of Music </a:t>
            </a:r>
          </a:p>
          <a:p>
            <a:pPr marL="171450" indent="-171450">
              <a:buFont typeface="Wingdings"/>
              <a:buChar char="Ø"/>
            </a:pPr>
            <a:r>
              <a:rPr lang="en-GB" sz="1200" dirty="0">
                <a:solidFill>
                  <a:schemeClr val="bg1"/>
                </a:solidFill>
                <a:latin typeface="Century Gothic"/>
                <a:cs typeface="Arial"/>
              </a:rPr>
              <a:t>Style and era recognition</a:t>
            </a:r>
            <a:endParaRPr lang="en-GB" sz="1200" dirty="0">
              <a:solidFill>
                <a:schemeClr val="bg1"/>
              </a:solidFill>
              <a:latin typeface="Century Gothic" panose="020B0502020202020204" pitchFamily="34" charset="0"/>
              <a:cs typeface="Arial"/>
            </a:endParaRPr>
          </a:p>
        </p:txBody>
      </p:sp>
      <p:sp>
        <p:nvSpPr>
          <p:cNvPr id="44" name="Rectangle: Rounded Corners 43">
            <a:extLst>
              <a:ext uri="{FF2B5EF4-FFF2-40B4-BE49-F238E27FC236}">
                <a16:creationId xmlns:a16="http://schemas.microsoft.com/office/drawing/2014/main" id="{A87740B9-444E-980D-4C02-785D7F60D927}"/>
              </a:ext>
            </a:extLst>
          </p:cNvPr>
          <p:cNvSpPr/>
          <p:nvPr/>
        </p:nvSpPr>
        <p:spPr>
          <a:xfrm>
            <a:off x="2266062" y="1094055"/>
            <a:ext cx="2293781" cy="960785"/>
          </a:xfrm>
          <a:prstGeom prst="roundRect">
            <a:avLst/>
          </a:prstGeom>
          <a:solidFill>
            <a:srgbClr val="002060"/>
          </a:solidFill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91440" tIns="45720" rIns="91440" bIns="45720" rtlCol="0" anchor="ctr"/>
          <a:lstStyle/>
          <a:p>
            <a:pPr algn="ctr"/>
            <a:endParaRPr lang="en-US"/>
          </a:p>
        </p:txBody>
      </p:sp>
      <p:sp>
        <p:nvSpPr>
          <p:cNvPr id="93" name="object 184">
            <a:extLst>
              <a:ext uri="{FF2B5EF4-FFF2-40B4-BE49-F238E27FC236}">
                <a16:creationId xmlns:a16="http://schemas.microsoft.com/office/drawing/2014/main" id="{CC9755F7-60A6-78E0-E419-A8285EE9246E}"/>
              </a:ext>
            </a:extLst>
          </p:cNvPr>
          <p:cNvSpPr txBox="1"/>
          <p:nvPr/>
        </p:nvSpPr>
        <p:spPr>
          <a:xfrm>
            <a:off x="2262356" y="1095528"/>
            <a:ext cx="2007604" cy="959681"/>
          </a:xfrm>
          <a:prstGeom prst="rect">
            <a:avLst/>
          </a:prstGeom>
          <a:noFill/>
          <a:ln w="12700">
            <a:noFill/>
          </a:ln>
        </p:spPr>
        <p:txBody>
          <a:bodyPr vert="horz" wrap="square" lIns="0" tIns="36000" rIns="0" bIns="0" rtlCol="0" anchor="t">
            <a:spAutoFit/>
          </a:bodyPr>
          <a:lstStyle/>
          <a:p>
            <a:pPr marL="171450" indent="-171450">
              <a:buFont typeface="Wingdings"/>
              <a:buChar char="Ø"/>
            </a:pPr>
            <a:r>
              <a:rPr lang="en-GB" sz="1200" dirty="0">
                <a:solidFill>
                  <a:schemeClr val="bg1"/>
                </a:solidFill>
                <a:latin typeface="Century Gothic"/>
                <a:cs typeface="Arial"/>
              </a:rPr>
              <a:t>Keyboard Composition to a film clip live in class </a:t>
            </a:r>
          </a:p>
          <a:p>
            <a:pPr marL="171450" indent="-171450">
              <a:buFont typeface="Wingdings"/>
              <a:buChar char="Ø"/>
            </a:pPr>
            <a:r>
              <a:rPr lang="en-GB" sz="1200" dirty="0">
                <a:solidFill>
                  <a:schemeClr val="bg1"/>
                </a:solidFill>
                <a:latin typeface="Century Gothic"/>
                <a:cs typeface="Arial"/>
              </a:rPr>
              <a:t>Element of Music analysis </a:t>
            </a:r>
          </a:p>
          <a:p>
            <a:pPr marL="171450" indent="-171450">
              <a:buFont typeface="Wingdings"/>
              <a:buChar char="Ø"/>
            </a:pPr>
            <a:r>
              <a:rPr lang="en-GB" sz="1200" dirty="0">
                <a:solidFill>
                  <a:schemeClr val="bg1"/>
                </a:solidFill>
                <a:latin typeface="Century Gothic"/>
                <a:cs typeface="Arial"/>
              </a:rPr>
              <a:t>Longer written questions</a:t>
            </a:r>
          </a:p>
        </p:txBody>
      </p:sp>
    </p:spTree>
    <p:extLst>
      <p:ext uri="{BB962C8B-B14F-4D97-AF65-F5344CB8AC3E}">
        <p14:creationId xmlns:p14="http://schemas.microsoft.com/office/powerpoint/2010/main" val="237959790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808ecfad-662b-42b4-82e5-30917f50b57e" xsi:nil="true"/>
    <lcf76f155ced4ddcb4097134ff3c332f xmlns="36892d6a-6ce8-4742-bc71-b30b05d9950f">
      <Terms xmlns="http://schemas.microsoft.com/office/infopath/2007/PartnerControls"/>
    </lcf76f155ced4ddcb4097134ff3c332f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54C21210CC1F2A4FB31F68951DD55C9F" ma:contentTypeVersion="13" ma:contentTypeDescription="Create a new document." ma:contentTypeScope="" ma:versionID="a7725ba7c39164c5089b2cac0a1d358a">
  <xsd:schema xmlns:xsd="http://www.w3.org/2001/XMLSchema" xmlns:xs="http://www.w3.org/2001/XMLSchema" xmlns:p="http://schemas.microsoft.com/office/2006/metadata/properties" xmlns:ns2="36892d6a-6ce8-4742-bc71-b30b05d9950f" xmlns:ns3="808ecfad-662b-42b4-82e5-30917f50b57e" targetNamespace="http://schemas.microsoft.com/office/2006/metadata/properties" ma:root="true" ma:fieldsID="a708438f3cbc1b4cffee9d4daec60f4e" ns2:_="" ns3:_="">
    <xsd:import namespace="36892d6a-6ce8-4742-bc71-b30b05d9950f"/>
    <xsd:import namespace="808ecfad-662b-42b4-82e5-30917f50b57e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MediaServiceGenerationTime" minOccurs="0"/>
                <xsd:element ref="ns2:MediaServiceEventHashCode" minOccurs="0"/>
                <xsd:element ref="ns2:MediaLengthInSeconds" minOccurs="0"/>
                <xsd:element ref="ns2:MediaServiceBillingMetadata" minOccurs="0"/>
                <xsd:element ref="ns2:MediaServiceLocation" minOccurs="0"/>
                <xsd:element ref="ns2:lcf76f155ced4ddcb4097134ff3c332f" minOccurs="0"/>
                <xsd:element ref="ns3:TaxCatchAll" minOccurs="0"/>
                <xsd:element ref="ns2:MediaServiceOCR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6892d6a-6ce8-4742-bc71-b30b05d9950f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4" nillable="true" ma:displayName="MediaLengthInSeconds" ma:hidden="true" ma:internalName="MediaLengthInSeconds" ma:readOnly="true">
      <xsd:simpleType>
        <xsd:restriction base="dms:Unknown"/>
      </xsd:simpleType>
    </xsd:element>
    <xsd:element name="MediaServiceBillingMetadata" ma:index="15" nillable="true" ma:displayName="MediaServiceBillingMetadata" ma:hidden="true" ma:internalName="MediaServiceBillingMetadata" ma:readOnly="true">
      <xsd:simpleType>
        <xsd:restriction base="dms:Note"/>
      </xsd:simpleType>
    </xsd:element>
    <xsd:element name="MediaServiceLocation" ma:index="16" nillable="true" ma:displayName="Location" ma:indexed="true" ma:internalName="MediaServiceLocation" ma:readOnly="true">
      <xsd:simpleType>
        <xsd:restriction base="dms:Text"/>
      </xsd:simpleType>
    </xsd:element>
    <xsd:element name="lcf76f155ced4ddcb4097134ff3c332f" ma:index="18" nillable="true" ma:taxonomy="true" ma:internalName="lcf76f155ced4ddcb4097134ff3c332f" ma:taxonomyFieldName="MediaServiceImageTags" ma:displayName="Image Tags" ma:readOnly="false" ma:fieldId="{5cf76f15-5ced-4ddc-b409-7134ff3c332f}" ma:taxonomyMulti="true" ma:sspId="29a863d4-46bd-414f-a2a9-91f45d4d73e6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20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08ecfad-662b-42b4-82e5-30917f50b57e" elementFormDefault="qualified">
    <xsd:import namespace="http://schemas.microsoft.com/office/2006/documentManagement/types"/>
    <xsd:import namespace="http://schemas.microsoft.com/office/infopath/2007/PartnerControls"/>
    <xsd:element name="TaxCatchAll" ma:index="19" nillable="true" ma:displayName="Taxonomy Catch All Column" ma:hidden="true" ma:list="{41dcd69e-9a21-4d28-ae53-7e4dd3907eab}" ma:internalName="TaxCatchAll" ma:showField="CatchAllData" ma:web="808ecfad-662b-42b4-82e5-30917f50b57e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F06C731F-967A-48BE-B096-029358879E8C}">
  <ds:schemaRefs>
    <ds:schemaRef ds:uri="http://schemas.microsoft.com/office/2006/metadata/properties"/>
    <ds:schemaRef ds:uri="http://schemas.microsoft.com/office/infopath/2007/PartnerControls"/>
    <ds:schemaRef ds:uri="808ecfad-662b-42b4-82e5-30917f50b57e"/>
    <ds:schemaRef ds:uri="36892d6a-6ce8-4742-bc71-b30b05d9950f"/>
  </ds:schemaRefs>
</ds:datastoreItem>
</file>

<file path=customXml/itemProps2.xml><?xml version="1.0" encoding="utf-8"?>
<ds:datastoreItem xmlns:ds="http://schemas.openxmlformats.org/officeDocument/2006/customXml" ds:itemID="{2FE70BF8-9BC1-4591-9723-BC55B73450F0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1C4C89FD-E6E9-4430-ABED-83E71CEAC911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36892d6a-6ce8-4742-bc71-b30b05d9950f"/>
    <ds:schemaRef ds:uri="808ecfad-662b-42b4-82e5-30917f50b57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166</TotalTime>
  <Words>1239</Words>
  <Application>Microsoft Office PowerPoint</Application>
  <PresentationFormat>A3 Paper (297x420 mm)</PresentationFormat>
  <Paragraphs>195</Paragraphs>
  <Slides>3</Slides>
  <Notes>0</Notes>
  <HiddenSlides>1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4" baseType="lpstr">
      <vt:lpstr>Office Theme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Robinson-White</dc:creator>
  <cp:lastModifiedBy>Todd</cp:lastModifiedBy>
  <cp:revision>702</cp:revision>
  <dcterms:created xsi:type="dcterms:W3CDTF">2023-09-25T14:51:37Z</dcterms:created>
  <dcterms:modified xsi:type="dcterms:W3CDTF">2025-12-16T16:09:07Z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0x01010054C21210CC1F2A4FB31F68951DD55C9F</vt:lpwstr>
  </property>
  <property fmtid="{D5CDD505-2E9C-101B-9397-08002B2CF9AE}" pid="3" name="_ExtendedDescription">
    <vt:lpwstr/>
  </property>
  <property fmtid="{D5CDD505-2E9C-101B-9397-08002B2CF9AE}" pid="4" name="MediaServiceImageTags">
    <vt:lpwstr/>
  </property>
</Properties>
</file>