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12F10-49F2-483E-85FD-E690C8CF498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A905A-FE65-4671-86B2-0C7ACDC70C7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A905A-FE65-4671-86B2-0C7ACDC70C75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A905A-FE65-4671-86B2-0C7ACDC70C75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A905A-FE65-4671-86B2-0C7ACDC70C75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B891C4-B8B2-4CFB-8BDA-09F79871663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66F01C-A4EC-46FF-8904-56F07B62A346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When the day just isn’t going right for you 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What can you do?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293096"/>
            <a:ext cx="4247753" cy="239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the day better by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Remembering your gratitude list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Doing an act of kindness.  It doesn’t have to be huge.  You could tell a friend how great they are.  You could help someone with their homework.  You could offer someone a lift home.  What could you do?  Could this count as community service and go into your passport folder?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Eating chocolate – a scientifically proven lift (but it has to be 70% cocoa).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the day better by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Listening to music that lifts your mood.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Create a happy play list that you can tune into whenever things get too much.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295650"/>
            <a:ext cx="57150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132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When the day just isn’t going right for you …</vt:lpstr>
      <vt:lpstr>Make the day better by …</vt:lpstr>
      <vt:lpstr>Make the day better by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Bells</dc:creator>
  <cp:lastModifiedBy>The Bells</cp:lastModifiedBy>
  <cp:revision>3</cp:revision>
  <dcterms:created xsi:type="dcterms:W3CDTF">2015-10-06T18:15:56Z</dcterms:created>
  <dcterms:modified xsi:type="dcterms:W3CDTF">2015-10-06T18:22:52Z</dcterms:modified>
</cp:coreProperties>
</file>