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DB2DB-402C-4E2C-874C-974D5D485BEA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0DB8A-41F4-4C78-8D6F-D95A64DA025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0DB8A-41F4-4C78-8D6F-D95A64DA0254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0DB8A-41F4-4C78-8D6F-D95A64DA0254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0DB8A-41F4-4C78-8D6F-D95A64DA0254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FDC49-7F71-4422-B5FE-51AD1D2C5B9C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948E4A9-0DCD-4DDC-B368-4B55895DEFD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Who is this?</a:t>
            </a:r>
          </a:p>
          <a:p>
            <a:r>
              <a:rPr lang="en-GB" dirty="0" smtClean="0"/>
              <a:t>How can you make it happen?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Best Possible You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Best Possible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Think about yourself and give yourself a happiness rating from one to ten.</a:t>
            </a:r>
          </a:p>
          <a:p>
            <a:r>
              <a:rPr lang="en-GB" dirty="0" smtClean="0"/>
              <a:t>Now visualise the best possible you.</a:t>
            </a:r>
          </a:p>
          <a:p>
            <a:r>
              <a:rPr lang="en-GB" dirty="0" smtClean="0"/>
              <a:t>Rate yourself again – has the rating gone up?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Best Possible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How can you create the best possible you?</a:t>
            </a:r>
          </a:p>
          <a:p>
            <a:r>
              <a:rPr lang="en-GB" dirty="0" smtClean="0"/>
              <a:t>Write down some ideas (flow chart, mind map, graffiti wall).</a:t>
            </a:r>
          </a:p>
          <a:p>
            <a:r>
              <a:rPr lang="en-GB" dirty="0" smtClean="0"/>
              <a:t>Make sure you’ve considered all the angles (education, career, social, emotional, spiritual)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98</Words>
  <Application>Microsoft Office PowerPoint</Application>
  <PresentationFormat>On-screen Show (4:3)</PresentationFormat>
  <Paragraphs>14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The Best Possible You</vt:lpstr>
      <vt:lpstr>The Best Possible You</vt:lpstr>
      <vt:lpstr>The Best Possible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Bells</dc:creator>
  <cp:lastModifiedBy>The Bells</cp:lastModifiedBy>
  <cp:revision>2</cp:revision>
  <dcterms:created xsi:type="dcterms:W3CDTF">2015-10-06T18:34:08Z</dcterms:created>
  <dcterms:modified xsi:type="dcterms:W3CDTF">2015-10-06T18:37:08Z</dcterms:modified>
</cp:coreProperties>
</file>