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F3B73F-7F6E-47DB-8569-1C52DE25CE59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65B8B-2022-4944-9EB3-727A165E9FD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65B8B-2022-4944-9EB3-727A165E9FD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65B8B-2022-4944-9EB3-727A165E9FDB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65B8B-2022-4944-9EB3-727A165E9FDB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65B8B-2022-4944-9EB3-727A165E9FDB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D624004-B1F4-458C-844E-41DF5AA56AB4}" type="datetimeFigureOut">
              <a:rPr lang="en-GB" smtClean="0"/>
              <a:t>06/10/2015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260F52-B915-462E-B729-39821C9B0EC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How to keep everything in perspective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717031"/>
            <a:ext cx="7488832" cy="2859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Positive Psychology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Positive psychologists believe that, to create happiness, you need 3 good experiences to every bad one.</a:t>
            </a:r>
          </a:p>
          <a:p>
            <a:r>
              <a:rPr lang="en-GB" dirty="0" smtClean="0"/>
              <a:t>This is a great tool to have if you tend to dwell on the negative things.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3933055"/>
            <a:ext cx="3096344" cy="2922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3:1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Think about or write down one thing that’s really bugging you right now.</a:t>
            </a:r>
          </a:p>
          <a:p>
            <a:r>
              <a:rPr lang="en-GB" dirty="0" smtClean="0"/>
              <a:t>Now think about 3 good things in your life (come back to your gratitude list if you need to).</a:t>
            </a:r>
          </a:p>
          <a:p>
            <a:r>
              <a:rPr lang="en-GB" dirty="0" smtClean="0"/>
              <a:t>Take a few minutes to reflect on this.</a:t>
            </a:r>
          </a:p>
          <a:p>
            <a:r>
              <a:rPr lang="en-GB" dirty="0" smtClean="0"/>
              <a:t>Keep the balance.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221088"/>
            <a:ext cx="3696642" cy="2543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Good Things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Good things don’t have to be huge but they do add up, such as:</a:t>
            </a:r>
          </a:p>
          <a:p>
            <a:r>
              <a:rPr lang="en-GB" dirty="0" smtClean="0"/>
              <a:t>Family</a:t>
            </a:r>
          </a:p>
          <a:p>
            <a:r>
              <a:rPr lang="en-GB" dirty="0" smtClean="0"/>
              <a:t>Friends</a:t>
            </a:r>
          </a:p>
          <a:p>
            <a:r>
              <a:rPr lang="en-GB" dirty="0" smtClean="0"/>
              <a:t>A test you did well in (or a pat on the back for joining the sixth form)</a:t>
            </a:r>
          </a:p>
          <a:p>
            <a:r>
              <a:rPr lang="en-GB" dirty="0" smtClean="0"/>
              <a:t>A pet who loves you</a:t>
            </a:r>
          </a:p>
          <a:p>
            <a:r>
              <a:rPr lang="en-GB" dirty="0" smtClean="0"/>
              <a:t>Your hair looks great today</a:t>
            </a:r>
          </a:p>
          <a:p>
            <a:r>
              <a:rPr lang="en-GB" dirty="0" smtClean="0"/>
              <a:t>Soon there will be a holiday</a:t>
            </a:r>
          </a:p>
          <a:p>
            <a:r>
              <a:rPr lang="en-GB" dirty="0" smtClean="0"/>
              <a:t>You’re alive!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</TotalTime>
  <Words>155</Words>
  <Application>Microsoft Office PowerPoint</Application>
  <PresentationFormat>On-screen Show (4:3)</PresentationFormat>
  <Paragraphs>22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How to keep everything in perspective</vt:lpstr>
      <vt:lpstr>Positive Psychology</vt:lpstr>
      <vt:lpstr>3:1</vt:lpstr>
      <vt:lpstr>Good Things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 Bells</dc:creator>
  <cp:lastModifiedBy>The Bells</cp:lastModifiedBy>
  <cp:revision>4</cp:revision>
  <dcterms:created xsi:type="dcterms:W3CDTF">2015-10-06T18:23:08Z</dcterms:created>
  <dcterms:modified xsi:type="dcterms:W3CDTF">2015-10-06T18:33:37Z</dcterms:modified>
</cp:coreProperties>
</file>