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21C924-A844-4F5A-88EC-AEB05865D850}" type="datetimeFigureOut">
              <a:rPr lang="en-GB" smtClean="0"/>
              <a:pPr/>
              <a:t>11/11/2015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58E9A8-3517-488B-9066-4F1C8B68BD7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8E9A8-3517-488B-9066-4F1C8B68BD74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8E9A8-3517-488B-9066-4F1C8B68BD74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8E9A8-3517-488B-9066-4F1C8B68BD74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6B64C14-0D5D-4AEB-9A48-16FC14BACB0A}" type="datetimeFigureOut">
              <a:rPr lang="en-GB" smtClean="0"/>
              <a:pPr/>
              <a:t>11/11/2015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E7C8413-8610-4B41-979B-E548018E38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B64C14-0D5D-4AEB-9A48-16FC14BACB0A}" type="datetimeFigureOut">
              <a:rPr lang="en-GB" smtClean="0"/>
              <a:pPr/>
              <a:t>11/11/2015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7C8413-8610-4B41-979B-E548018E38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B64C14-0D5D-4AEB-9A48-16FC14BACB0A}" type="datetimeFigureOut">
              <a:rPr lang="en-GB" smtClean="0"/>
              <a:pPr/>
              <a:t>11/11/2015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7C8413-8610-4B41-979B-E548018E38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B64C14-0D5D-4AEB-9A48-16FC14BACB0A}" type="datetimeFigureOut">
              <a:rPr lang="en-GB" smtClean="0"/>
              <a:pPr/>
              <a:t>11/11/2015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7C8413-8610-4B41-979B-E548018E380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B64C14-0D5D-4AEB-9A48-16FC14BACB0A}" type="datetimeFigureOut">
              <a:rPr lang="en-GB" smtClean="0"/>
              <a:pPr/>
              <a:t>11/11/2015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7C8413-8610-4B41-979B-E548018E380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B64C14-0D5D-4AEB-9A48-16FC14BACB0A}" type="datetimeFigureOut">
              <a:rPr lang="en-GB" smtClean="0"/>
              <a:pPr/>
              <a:t>11/11/2015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7C8413-8610-4B41-979B-E548018E380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B64C14-0D5D-4AEB-9A48-16FC14BACB0A}" type="datetimeFigureOut">
              <a:rPr lang="en-GB" smtClean="0"/>
              <a:pPr/>
              <a:t>11/11/2015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7C8413-8610-4B41-979B-E548018E38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B64C14-0D5D-4AEB-9A48-16FC14BACB0A}" type="datetimeFigureOut">
              <a:rPr lang="en-GB" smtClean="0"/>
              <a:pPr/>
              <a:t>11/11/2015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7C8413-8610-4B41-979B-E548018E380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B64C14-0D5D-4AEB-9A48-16FC14BACB0A}" type="datetimeFigureOut">
              <a:rPr lang="en-GB" smtClean="0"/>
              <a:pPr/>
              <a:t>11/11/2015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7C8413-8610-4B41-979B-E548018E38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6B64C14-0D5D-4AEB-9A48-16FC14BACB0A}" type="datetimeFigureOut">
              <a:rPr lang="en-GB" smtClean="0"/>
              <a:pPr/>
              <a:t>11/11/2015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7C8413-8610-4B41-979B-E548018E38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6B64C14-0D5D-4AEB-9A48-16FC14BACB0A}" type="datetimeFigureOut">
              <a:rPr lang="en-GB" smtClean="0"/>
              <a:pPr/>
              <a:t>11/11/2015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E7C8413-8610-4B41-979B-E548018E380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6B64C14-0D5D-4AEB-9A48-16FC14BACB0A}" type="datetimeFigureOut">
              <a:rPr lang="en-GB" smtClean="0"/>
              <a:pPr/>
              <a:t>11/11/2015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E7C8413-8610-4B41-979B-E548018E380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frm=1&amp;source=images&amp;cd=&amp;cad=rja&amp;uact=8&amp;ved=0CAcQjRxqFQoTCIS6u4e5rsgCFYjNFAod9hsBOw&amp;url=http://www.paulmhutchings.com/how-to-become-more-happy/&amp;psig=AFQjCNEJT90E7Mon8GaaZaKxRmhC245l1g&amp;ust=144424150457195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Am I Happy With Me?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267744" y="393305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/>
              <a:t>https://www.youtube.com/watch?v=y6Sxv-sUYtM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Humans are pre-disposed to focus on the bad rather than the good.</a:t>
            </a:r>
          </a:p>
          <a:p>
            <a:r>
              <a:rPr lang="en-GB" dirty="0" smtClean="0"/>
              <a:t>Sometimes we need to be reminded about all the good things.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How Often Are You Positive About Yourself???</a:t>
            </a:r>
            <a:endParaRPr lang="en-GB" dirty="0"/>
          </a:p>
        </p:txBody>
      </p:sp>
      <p:pic>
        <p:nvPicPr>
          <p:cNvPr id="28674" name="Picture 2" descr="http://www.paulmhutchings.com/paulhutchings/images/131425/Happy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39952" y="2996952"/>
            <a:ext cx="4464496" cy="33483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73424"/>
            <a:ext cx="8229600" cy="5184576"/>
          </a:xfrm>
        </p:spPr>
        <p:txBody>
          <a:bodyPr>
            <a:normAutofit/>
          </a:bodyPr>
          <a:lstStyle/>
          <a:p>
            <a:r>
              <a:rPr lang="en-GB" dirty="0" smtClean="0"/>
              <a:t>Gratitude </a:t>
            </a:r>
            <a:r>
              <a:rPr lang="en-GB" dirty="0" smtClean="0"/>
              <a:t>– create a list of what you feel thankful for:</a:t>
            </a:r>
          </a:p>
          <a:p>
            <a:pPr>
              <a:buNone/>
            </a:pPr>
            <a:r>
              <a:rPr lang="en-GB" dirty="0" smtClean="0"/>
              <a:t>1.  What went well yesterday?</a:t>
            </a:r>
          </a:p>
          <a:p>
            <a:pPr>
              <a:buNone/>
            </a:pPr>
            <a:r>
              <a:rPr lang="en-GB" dirty="0" smtClean="0"/>
              <a:t>2.  What is good in your life today?</a:t>
            </a:r>
          </a:p>
          <a:p>
            <a:pPr>
              <a:buNone/>
            </a:pPr>
            <a:r>
              <a:rPr lang="en-GB" dirty="0" smtClean="0"/>
              <a:t>3.  What part did I play in making the good thing happen?  </a:t>
            </a:r>
          </a:p>
          <a:p>
            <a:r>
              <a:rPr lang="en-GB" dirty="0" smtClean="0"/>
              <a:t>Come back to these thoughts if you feel your gratitude or mood dipping </a:t>
            </a:r>
            <a:r>
              <a:rPr lang="en-GB" dirty="0" smtClean="0">
                <a:sym typeface="Wingdings" pitchFamily="2" charset="2"/>
              </a:rPr>
              <a:t></a:t>
            </a:r>
          </a:p>
          <a:p>
            <a:r>
              <a:rPr lang="en-GB" dirty="0" smtClean="0">
                <a:sym typeface="Wingdings" pitchFamily="2" charset="2"/>
              </a:rPr>
              <a:t>Try to build this into your daily routine (</a:t>
            </a:r>
            <a:r>
              <a:rPr lang="en-GB" dirty="0" err="1" smtClean="0">
                <a:sym typeface="Wingdings" pitchFamily="2" charset="2"/>
              </a:rPr>
              <a:t>eg</a:t>
            </a:r>
            <a:r>
              <a:rPr lang="en-GB" dirty="0" smtClean="0">
                <a:sym typeface="Wingdings" pitchFamily="2" charset="2"/>
              </a:rPr>
              <a:t> when falling asleep)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Gratitude</a:t>
            </a:r>
            <a:endParaRPr lang="en-GB" dirty="0"/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0"/>
            <a:ext cx="1944216" cy="1677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</TotalTime>
  <Words>117</Words>
  <Application>Microsoft Office PowerPoint</Application>
  <PresentationFormat>On-screen Show (4:3)</PresentationFormat>
  <Paragraphs>15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Am I Happy With Me?</vt:lpstr>
      <vt:lpstr>How Often Are You Positive About Yourself???</vt:lpstr>
      <vt:lpstr>Gratitude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The Bells</dc:creator>
  <cp:lastModifiedBy>The Bells</cp:lastModifiedBy>
  <cp:revision>4</cp:revision>
  <dcterms:created xsi:type="dcterms:W3CDTF">2015-10-06T18:05:00Z</dcterms:created>
  <dcterms:modified xsi:type="dcterms:W3CDTF">2015-11-11T19:55:36Z</dcterms:modified>
</cp:coreProperties>
</file>